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8" Type="http://schemas.microsoft.com/office/2006/relationships/ui/extensibility" Target="customUI/customUI.xml"/><Relationship Id="rId12" Type="http://schemas.openxmlformats.org/officeDocument/2006/relationships/custom-properties" Target="docProps/custom.xml"/><Relationship Id="rId1" Type="http://schemas.openxmlformats.org/officeDocument/2006/relationships/officeDocument" Target="ppt/presentation.xml"/><Relationship Id="rId11" Type="http://schemas.openxmlformats.org/officeDocument/2006/relationships/extended-properties" Target="docProps/app.xml"/><Relationship Id="rId10" Type="http://schemas.openxmlformats.org/package/2006/relationships/metadata/core-properties" Target="docProps/core.xml"/><Relationship Id="rId9"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4"/>
  </p:notesMasterIdLst>
  <p:handoutMasterIdLst>
    <p:handoutMasterId r:id="rId35"/>
  </p:handoutMasterIdLst>
  <p:sldIdLst>
    <p:sldId id="263" r:id="rId3"/>
    <p:sldId id="338" r:id="rId4"/>
    <p:sldId id="264" r:id="rId5"/>
    <p:sldId id="389" r:id="rId6"/>
    <p:sldId id="390" r:id="rId7"/>
    <p:sldId id="363" r:id="rId8"/>
    <p:sldId id="391"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8" r:id="rId28"/>
    <p:sldId id="383" r:id="rId29"/>
    <p:sldId id="384" r:id="rId30"/>
    <p:sldId id="385" r:id="rId31"/>
    <p:sldId id="386" r:id="rId32"/>
    <p:sldId id="387" r:id="rId33"/>
  </p:sldIdLst>
  <p:sldSz cx="10693400" cy="7561263"/>
  <p:notesSz cx="6735763" cy="9866313"/>
  <p:defaultTextStyle>
    <a:defPPr>
      <a:defRPr lang="en-US"/>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00"/>
    <a:srgbClr val="FFD200"/>
    <a:srgbClr val="E6E7E8"/>
    <a:srgbClr val="E6E6E6"/>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7" autoAdjust="0"/>
    <p:restoredTop sz="64654" autoAdjust="0"/>
  </p:normalViewPr>
  <p:slideViewPr>
    <p:cSldViewPr snapToObjects="1">
      <p:cViewPr varScale="1">
        <p:scale>
          <a:sx n="67" d="100"/>
          <a:sy n="67" d="100"/>
        </p:scale>
        <p:origin x="-2700" y="174"/>
      </p:cViewPr>
      <p:guideLst>
        <p:guide orient="horz" pos="664"/>
        <p:guide orient="horz" pos="4232"/>
        <p:guide orient="horz" pos="1221"/>
        <p:guide orient="horz" pos="3900"/>
        <p:guide orient="horz" pos="4628"/>
        <p:guide pos="6452"/>
        <p:guide pos="634"/>
        <p:guide pos="5729"/>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2" d="100"/>
          <a:sy n="82" d="100"/>
        </p:scale>
        <p:origin x="-3966"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6"/>
          </a:xfrm>
          <a:prstGeom prst="rect">
            <a:avLst/>
          </a:prstGeom>
        </p:spPr>
        <p:txBody>
          <a:bodyPr vert="horz" lIns="71381" tIns="71381" rIns="71381" bIns="71381" rtlCol="0" anchor="t" anchorCtr="0"/>
          <a:lstStyle/>
          <a:p>
            <a:endParaRPr lang="en-AU" sz="1000" dirty="0">
              <a:latin typeface="Arial" pitchFamily="34" charset="0"/>
              <a:cs typeface="Arial" pitchFamily="34" charset="0"/>
            </a:endParaRPr>
          </a:p>
        </p:txBody>
      </p:sp>
      <p:sp>
        <p:nvSpPr>
          <p:cNvPr id="3" name="Date Placeholder 2"/>
          <p:cNvSpPr>
            <a:spLocks noGrp="1"/>
          </p:cNvSpPr>
          <p:nvPr>
            <p:ph type="dt" sz="quarter" idx="1"/>
          </p:nvPr>
        </p:nvSpPr>
        <p:spPr>
          <a:xfrm>
            <a:off x="3815374" y="0"/>
            <a:ext cx="2918831" cy="493316"/>
          </a:xfrm>
          <a:prstGeom prst="rect">
            <a:avLst/>
          </a:prstGeom>
        </p:spPr>
        <p:txBody>
          <a:bodyPr vert="horz" lIns="71381" tIns="71381" rIns="71381" bIns="71381" rtlCol="0"/>
          <a:lstStyle>
            <a:lvl1pPr algn="r">
              <a:defRPr sz="1200"/>
            </a:lvl1pPr>
          </a:lstStyle>
          <a:p>
            <a:fld id="{4E50C307-5AD1-4F8C-91A0-1FC7219EFB34}" type="datetimeFigureOut">
              <a:rPr lang="en-AU" sz="1000">
                <a:latin typeface="Arial" pitchFamily="34" charset="0"/>
                <a:cs typeface="Arial" pitchFamily="34" charset="0"/>
              </a:rPr>
              <a:t>19/12/2017</a:t>
            </a:fld>
            <a:endParaRPr lang="en-AU" sz="1000" dirty="0">
              <a:latin typeface="Arial" pitchFamily="34" charset="0"/>
              <a:cs typeface="Arial" pitchFamily="34" charset="0"/>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71381" tIns="71381" rIns="71381" bIns="71381" rtlCol="0" anchor="b"/>
          <a:lstStyle>
            <a:lvl1pPr algn="l">
              <a:defRPr sz="1200"/>
            </a:lvl1pPr>
          </a:lstStyle>
          <a:p>
            <a:endParaRPr lang="en-AU" sz="1000" dirty="0">
              <a:latin typeface="Arial" pitchFamily="34" charset="0"/>
              <a:cs typeface="Arial" pitchFamily="34" charset="0"/>
            </a:endParaRPr>
          </a:p>
        </p:txBody>
      </p:sp>
      <p:sp>
        <p:nvSpPr>
          <p:cNvPr id="5" name="Slide Number Placeholder 4"/>
          <p:cNvSpPr>
            <a:spLocks noGrp="1"/>
          </p:cNvSpPr>
          <p:nvPr>
            <p:ph type="sldNum" sz="quarter" idx="3"/>
          </p:nvPr>
        </p:nvSpPr>
        <p:spPr>
          <a:xfrm>
            <a:off x="5666430" y="9371285"/>
            <a:ext cx="1067775" cy="493316"/>
          </a:xfrm>
          <a:prstGeom prst="rect">
            <a:avLst/>
          </a:prstGeom>
        </p:spPr>
        <p:txBody>
          <a:bodyPr vert="horz" lIns="0" tIns="35690" rIns="90654" bIns="35690" rtlCol="0" anchor="b"/>
          <a:lstStyle>
            <a:lvl1pPr algn="r">
              <a:defRPr sz="1200"/>
            </a:lvl1pPr>
          </a:lstStyle>
          <a:p>
            <a:fld id="{AF84CFB5-B6E9-4915-957C-05CFA717E28F}" type="slidenum">
              <a:rPr lang="en-AU" sz="1000">
                <a:latin typeface="Arial" pitchFamily="34" charset="0"/>
                <a:cs typeface="Arial" pitchFamily="34" charset="0"/>
              </a:rPr>
              <a:t>‹#›</a:t>
            </a:fld>
            <a:endParaRPr lang="en-AU" sz="1000">
              <a:latin typeface="Arial" pitchFamily="34" charset="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14313" y="585788"/>
            <a:ext cx="6300787" cy="4456112"/>
          </a:xfrm>
          <a:prstGeom prst="rect">
            <a:avLst/>
          </a:prstGeom>
          <a:noFill/>
          <a:ln w="3175">
            <a:solidFill>
              <a:prstClr val="black"/>
            </a:solidFill>
          </a:ln>
        </p:spPr>
        <p:txBody>
          <a:bodyPr vert="horz" lIns="90654" tIns="45327" rIns="90654" bIns="45327" rtlCol="0" anchor="ctr"/>
          <a:lstStyle/>
          <a:p>
            <a:endParaRPr lang="en-AU"/>
          </a:p>
        </p:txBody>
      </p:sp>
      <p:sp>
        <p:nvSpPr>
          <p:cNvPr id="5" name="Notes Placeholder 4"/>
          <p:cNvSpPr>
            <a:spLocks noGrp="1"/>
          </p:cNvSpPr>
          <p:nvPr>
            <p:ph type="body" sz="quarter" idx="3"/>
          </p:nvPr>
        </p:nvSpPr>
        <p:spPr>
          <a:xfrm>
            <a:off x="660283" y="5370197"/>
            <a:ext cx="5407754" cy="3756142"/>
          </a:xfrm>
          <a:prstGeom prst="rect">
            <a:avLst/>
          </a:prstGeom>
        </p:spPr>
        <p:txBody>
          <a:bodyPr vert="horz" lIns="0" tIns="0" rIns="0" bIns="0" rtlCol="0">
            <a:normAutofit/>
          </a:bodyPr>
          <a:lstStyle/>
          <a:p>
            <a:pPr lvl="0"/>
            <a:r>
              <a:rPr lang="en-US" dirty="0" smtClean="0"/>
              <a:t>Click to edit Master text styles</a:t>
            </a:r>
          </a:p>
          <a:p>
            <a:pPr marL="0" lvl="1"/>
            <a:r>
              <a:rPr lang="en-US" dirty="0" smtClean="0"/>
              <a:t>Second level</a:t>
            </a:r>
          </a:p>
          <a:p>
            <a:pPr marL="142762" lvl="2" indent="-142762">
              <a:buFont typeface="Arial" pitchFamily="34" charset="0"/>
              <a:buChar char="•"/>
            </a:pPr>
            <a:r>
              <a:rPr lang="en-US" dirty="0" smtClean="0"/>
              <a:t>Third level</a:t>
            </a:r>
          </a:p>
          <a:p>
            <a:pPr marL="285523" lvl="3" indent="-142762">
              <a:buFont typeface="Arial" pitchFamily="34" charset="0"/>
              <a:buChar char="•"/>
            </a:pPr>
            <a:r>
              <a:rPr lang="en-US" dirty="0" smtClean="0"/>
              <a:t>Fourth level</a:t>
            </a:r>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042688" rtl="0" eaLnBrk="1" latinLnBrk="0" hangingPunct="1">
      <a:defRPr lang="en-US" sz="1100" b="0" kern="1200" dirty="0" smtClean="0">
        <a:solidFill>
          <a:schemeClr val="tx1"/>
        </a:solidFill>
        <a:latin typeface="Stag Sans Light" pitchFamily="34" charset="0"/>
        <a:ea typeface="+mn-ea"/>
        <a:cs typeface="Arial" pitchFamily="34" charset="0"/>
      </a:defRPr>
    </a:lvl1pPr>
    <a:lvl2pPr marL="521344" algn="l" defTabSz="1042688" rtl="0" eaLnBrk="1" latinLnBrk="0" hangingPunct="1">
      <a:defRPr lang="en-US" sz="1100" b="0" kern="1200" dirty="0" smtClean="0">
        <a:solidFill>
          <a:schemeClr val="tx1"/>
        </a:solidFill>
        <a:latin typeface="Stag Sans Light" pitchFamily="34" charset="0"/>
        <a:ea typeface="+mn-ea"/>
        <a:cs typeface="Arial" pitchFamily="34" charset="0"/>
      </a:defRPr>
    </a:lvl2pPr>
    <a:lvl3pPr marL="1042688" algn="l" defTabSz="1042688" rtl="0" eaLnBrk="1" latinLnBrk="0" hangingPunct="1">
      <a:defRPr lang="en-US" sz="1100" b="0" kern="1200" dirty="0" smtClean="0">
        <a:solidFill>
          <a:schemeClr val="tx1"/>
        </a:solidFill>
        <a:latin typeface="Stag Sans Light" pitchFamily="34" charset="0"/>
        <a:ea typeface="+mn-ea"/>
        <a:cs typeface="Arial" pitchFamily="34" charset="0"/>
      </a:defRPr>
    </a:lvl3pPr>
    <a:lvl4pPr marL="1564032" algn="l" defTabSz="1042688" rtl="0" eaLnBrk="1" latinLnBrk="0" hangingPunct="1">
      <a:defRPr lang="en-US" sz="1100" b="0" kern="1200" dirty="0" smtClean="0">
        <a:solidFill>
          <a:schemeClr val="tx1"/>
        </a:solidFill>
        <a:latin typeface="Stag Sans Light" pitchFamily="34" charset="0"/>
        <a:ea typeface="+mn-ea"/>
        <a:cs typeface="Arial" pitchFamily="34" charset="0"/>
      </a:defRPr>
    </a:lvl4pPr>
    <a:lvl5pPr marL="2085376" algn="l" defTabSz="1042688" rtl="0" eaLnBrk="1" latinLnBrk="0" hangingPunct="1">
      <a:defRPr lang="en-AU" sz="1400" kern="1200" baseline="0" dirty="0">
        <a:solidFill>
          <a:schemeClr val="tx1"/>
        </a:solidFill>
        <a:latin typeface="Arial" pitchFamily="34" charset="0"/>
        <a:ea typeface="+mn-ea"/>
        <a:cs typeface="Arial" pitchFamily="34" charset="0"/>
      </a:defRPr>
    </a:lvl5pPr>
    <a:lvl6pPr marL="2606719" algn="l" defTabSz="1042688" rtl="0" eaLnBrk="1" latinLnBrk="0" hangingPunct="1">
      <a:defRPr sz="1400" kern="1200">
        <a:solidFill>
          <a:schemeClr val="tx1"/>
        </a:solidFill>
        <a:latin typeface="+mn-lt"/>
        <a:ea typeface="+mn-ea"/>
        <a:cs typeface="+mn-cs"/>
      </a:defRPr>
    </a:lvl6pPr>
    <a:lvl7pPr marL="3128064" algn="l" defTabSz="1042688" rtl="0" eaLnBrk="1" latinLnBrk="0" hangingPunct="1">
      <a:defRPr sz="1400" kern="1200">
        <a:solidFill>
          <a:schemeClr val="tx1"/>
        </a:solidFill>
        <a:latin typeface="+mn-lt"/>
        <a:ea typeface="+mn-ea"/>
        <a:cs typeface="+mn-cs"/>
      </a:defRPr>
    </a:lvl7pPr>
    <a:lvl8pPr marL="3649408" algn="l" defTabSz="1042688" rtl="0" eaLnBrk="1" latinLnBrk="0" hangingPunct="1">
      <a:defRPr sz="1400" kern="1200">
        <a:solidFill>
          <a:schemeClr val="tx1"/>
        </a:solidFill>
        <a:latin typeface="+mn-lt"/>
        <a:ea typeface="+mn-ea"/>
        <a:cs typeface="+mn-cs"/>
      </a:defRPr>
    </a:lvl8pPr>
    <a:lvl9pPr marL="4170751" algn="l" defTabSz="104268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pi.wa.gov.au/licensing/learnerdrivers/1464.as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dpi.wa.gov.au/mediaFiles/lic_candidates.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2pass.co.uk/nerves.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2pass.co.uk/nerves.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2pass.co.uk/nerves.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pi.wa.gov.au/licensing/learnerdrivers/14992.as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104" y="585788"/>
            <a:ext cx="3600970" cy="2547168"/>
          </a:xfrm>
        </p:spPr>
      </p:sp>
      <p:sp>
        <p:nvSpPr>
          <p:cNvPr id="3" name="Notes Placeholder 2"/>
          <p:cNvSpPr>
            <a:spLocks noGrp="1"/>
          </p:cNvSpPr>
          <p:nvPr>
            <p:ph type="body" idx="1"/>
          </p:nvPr>
        </p:nvSpPr>
        <p:spPr>
          <a:xfrm>
            <a:off x="271537" y="3347076"/>
            <a:ext cx="6192688" cy="6194591"/>
          </a:xfrm>
        </p:spPr>
        <p:txBody>
          <a:bodyPr/>
          <a:lstStyle/>
          <a:p>
            <a:r>
              <a:rPr lang="en-US" sz="1300" dirty="0" smtClean="0">
                <a:latin typeface="Stag Sans Medium" pitchFamily="34" charset="0"/>
              </a:rPr>
              <a:t>Taking the Wheel</a:t>
            </a:r>
            <a:endParaRPr lang="en-US" sz="1300" dirty="0">
              <a:latin typeface="Stag Sans Medium" pitchFamily="34" charset="0"/>
            </a:endParaRPr>
          </a:p>
          <a:p>
            <a:r>
              <a:rPr lang="en-US" sz="1200" dirty="0">
                <a:latin typeface="Stag Sans Medium" pitchFamily="34" charset="0"/>
              </a:rPr>
              <a:t>Teacher </a:t>
            </a:r>
            <a:r>
              <a:rPr lang="en-US" sz="1200" dirty="0" smtClean="0">
                <a:latin typeface="Stag Sans Medium" pitchFamily="34" charset="0"/>
              </a:rPr>
              <a:t>Notes</a:t>
            </a:r>
            <a:endParaRPr lang="en-US" sz="1200" dirty="0">
              <a:latin typeface="Stag Sans Medium" pitchFamily="34" charset="0"/>
            </a:endParaRPr>
          </a:p>
        </p:txBody>
      </p:sp>
    </p:spTree>
    <p:extLst>
      <p:ext uri="{BB962C8B-B14F-4D97-AF65-F5344CB8AC3E}">
        <p14:creationId xmlns:p14="http://schemas.microsoft.com/office/powerpoint/2010/main" val="28852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495104" y="585788"/>
            <a:ext cx="3600969" cy="2547027"/>
          </a:xfrm>
          <a:ln/>
        </p:spPr>
      </p:sp>
      <p:sp>
        <p:nvSpPr>
          <p:cNvPr id="82947" name="Rectangle 3"/>
          <p:cNvSpPr>
            <a:spLocks noGrp="1" noChangeArrowheads="1"/>
          </p:cNvSpPr>
          <p:nvPr>
            <p:ph type="body" idx="1"/>
          </p:nvPr>
        </p:nvSpPr>
        <p:spPr>
          <a:xfrm>
            <a:off x="271537" y="3352397"/>
            <a:ext cx="6192688" cy="6018887"/>
          </a:xfrm>
        </p:spPr>
        <p:txBody>
          <a:bodyPr numCol="1">
            <a:normAutofit/>
          </a:bodyPr>
          <a:lstStyle/>
          <a:p>
            <a:pPr>
              <a:lnSpc>
                <a:spcPct val="90000"/>
              </a:lnSpc>
            </a:pPr>
            <a:r>
              <a:rPr lang="en-AU" b="1" dirty="0" smtClean="0"/>
              <a:t>Notes:</a:t>
            </a:r>
          </a:p>
          <a:p>
            <a:pPr>
              <a:lnSpc>
                <a:spcPct val="90000"/>
              </a:lnSpc>
            </a:pPr>
            <a:r>
              <a:rPr lang="en-AU" dirty="0" smtClean="0">
                <a:solidFill>
                  <a:srgbClr val="FF0000"/>
                </a:solidFill>
              </a:rPr>
              <a:t>READ: </a:t>
            </a:r>
            <a:r>
              <a:rPr lang="en-AU" b="0" dirty="0" smtClean="0">
                <a:solidFill>
                  <a:srgbClr val="FF0000"/>
                </a:solidFill>
              </a:rPr>
              <a:t>You </a:t>
            </a:r>
            <a:r>
              <a:rPr lang="en-AU" b="0" dirty="0">
                <a:solidFill>
                  <a:srgbClr val="FF0000"/>
                </a:solidFill>
              </a:rPr>
              <a:t>have just visited a friend’s house. You drive off around the next corner and then remember you have left something behind at the house. You need to go back to the house, collect the item and then set off again.</a:t>
            </a:r>
          </a:p>
          <a:p>
            <a:pPr>
              <a:lnSpc>
                <a:spcPct val="90000"/>
              </a:lnSpc>
              <a:buFontTx/>
              <a:buChar char="•"/>
            </a:pPr>
            <a:endParaRPr lang="en-US" b="0" dirty="0"/>
          </a:p>
          <a:p>
            <a:pPr>
              <a:lnSpc>
                <a:spcPct val="90000"/>
              </a:lnSpc>
            </a:pPr>
            <a:r>
              <a:rPr lang="en-US" b="0" dirty="0"/>
              <a:t>You will be required to choose the most appropriate </a:t>
            </a:r>
            <a:r>
              <a:rPr lang="en-US" b="0" dirty="0" smtClean="0"/>
              <a:t>maneuver </a:t>
            </a:r>
            <a:r>
              <a:rPr lang="en-US" b="0" dirty="0"/>
              <a:t>for the situation. </a:t>
            </a:r>
            <a:endParaRPr lang="en-US" b="0" dirty="0" smtClean="0"/>
          </a:p>
          <a:p>
            <a:pPr>
              <a:lnSpc>
                <a:spcPct val="90000"/>
              </a:lnSpc>
            </a:pPr>
            <a:r>
              <a:rPr lang="en-US" b="0" dirty="0" smtClean="0"/>
              <a:t>This </a:t>
            </a:r>
            <a:r>
              <a:rPr lang="en-US" b="0" dirty="0"/>
              <a:t>may involve performing one of the following </a:t>
            </a:r>
            <a:r>
              <a:rPr lang="en-US" b="0" dirty="0" smtClean="0"/>
              <a:t>maneuvers:</a:t>
            </a:r>
            <a:endParaRPr lang="en-US" b="0" dirty="0"/>
          </a:p>
          <a:p>
            <a:pPr marL="171450" indent="-171450">
              <a:lnSpc>
                <a:spcPct val="90000"/>
              </a:lnSpc>
              <a:buFont typeface="Stag Sans Light" pitchFamily="34" charset="0"/>
              <a:buChar char="›"/>
            </a:pPr>
            <a:r>
              <a:rPr lang="en-US" b="0" dirty="0"/>
              <a:t>Completing a 3 point turn (not recommended on a busy road)</a:t>
            </a:r>
          </a:p>
          <a:p>
            <a:pPr marL="171450" indent="-171450">
              <a:lnSpc>
                <a:spcPct val="90000"/>
              </a:lnSpc>
              <a:buFont typeface="Stag Sans Light" pitchFamily="34" charset="0"/>
              <a:buChar char="›"/>
            </a:pPr>
            <a:r>
              <a:rPr lang="en-US" b="0" dirty="0"/>
              <a:t>Completing a U-turn (if road is wide enough)</a:t>
            </a:r>
          </a:p>
          <a:p>
            <a:pPr marL="171450" indent="-171450">
              <a:lnSpc>
                <a:spcPct val="90000"/>
              </a:lnSpc>
              <a:buFont typeface="Stag Sans Light" pitchFamily="34" charset="0"/>
              <a:buChar char="›"/>
            </a:pPr>
            <a:r>
              <a:rPr lang="en-US" b="0" dirty="0"/>
              <a:t>Using a roundabout (if one is available</a:t>
            </a:r>
            <a:r>
              <a:rPr lang="en-US" b="0" dirty="0" smtClean="0"/>
              <a:t>)</a:t>
            </a:r>
            <a:endParaRPr lang="en-US" b="0" dirty="0"/>
          </a:p>
          <a:p>
            <a:pPr marL="171450" indent="-171450">
              <a:lnSpc>
                <a:spcPct val="90000"/>
              </a:lnSpc>
              <a:buFont typeface="Stag Sans Light" pitchFamily="34" charset="0"/>
              <a:buChar char="›"/>
            </a:pPr>
            <a:r>
              <a:rPr lang="en-US" b="0" dirty="0"/>
              <a:t>Using a </a:t>
            </a:r>
            <a:r>
              <a:rPr lang="en-US" b="0" dirty="0" smtClean="0"/>
              <a:t>driveway</a:t>
            </a:r>
          </a:p>
          <a:p>
            <a:pPr>
              <a:lnSpc>
                <a:spcPct val="90000"/>
              </a:lnSpc>
              <a:buFontTx/>
              <a:buChar char="•"/>
            </a:pPr>
            <a:endParaRPr lang="en-US" b="0" dirty="0" smtClean="0"/>
          </a:p>
          <a:p>
            <a:pPr>
              <a:buFontTx/>
              <a:buNone/>
            </a:pPr>
            <a:r>
              <a:rPr lang="en-AU" b="0" dirty="0" smtClean="0"/>
              <a:t>Hints and tips</a:t>
            </a:r>
          </a:p>
          <a:p>
            <a:pPr marL="171450" indent="-171450">
              <a:buFont typeface="Stag Sans Light" pitchFamily="34" charset="0"/>
              <a:buChar char="›"/>
            </a:pPr>
            <a:r>
              <a:rPr lang="en-AU" b="0" dirty="0" smtClean="0"/>
              <a:t>Do not go past the letter box</a:t>
            </a:r>
            <a:r>
              <a:rPr lang="en-AU" b="0" baseline="0" dirty="0" smtClean="0"/>
              <a:t> - i</a:t>
            </a:r>
            <a:r>
              <a:rPr lang="en-AU" b="0" dirty="0" smtClean="0"/>
              <a:t>f you pass the letter box you are going onto private property and will lose points in your driving test</a:t>
            </a:r>
          </a:p>
          <a:p>
            <a:pPr marL="171450" indent="-171450">
              <a:buFont typeface="Stag Sans Light" pitchFamily="34" charset="0"/>
              <a:buChar char="›"/>
            </a:pPr>
            <a:r>
              <a:rPr lang="en-AU" b="0" dirty="0" smtClean="0"/>
              <a:t>Reverse on the correct side of the road beside the curb</a:t>
            </a:r>
          </a:p>
          <a:p>
            <a:pPr marL="171450" indent="-171450">
              <a:buFont typeface="Stag Sans Light" pitchFamily="34" charset="0"/>
              <a:buChar char="›"/>
            </a:pPr>
            <a:r>
              <a:rPr lang="en-AU" b="0" dirty="0" smtClean="0"/>
              <a:t>Always look over your shoulder when reversing, check mirrors and your blind spot</a:t>
            </a:r>
          </a:p>
          <a:p>
            <a:pPr>
              <a:lnSpc>
                <a:spcPct val="90000"/>
              </a:lnSpc>
              <a:buFontTx/>
              <a:buNone/>
            </a:pPr>
            <a:endParaRPr lang="en-AU" b="0" dirty="0"/>
          </a:p>
          <a:p>
            <a:pPr>
              <a:lnSpc>
                <a:spcPct val="90000"/>
              </a:lnSpc>
              <a:buFontTx/>
              <a:buChar char="•"/>
            </a:pPr>
            <a:endParaRPr lang="en-AU" b="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494903" y="585788"/>
            <a:ext cx="3601170" cy="2547168"/>
          </a:xfrm>
          <a:ln/>
        </p:spPr>
      </p:sp>
      <p:sp>
        <p:nvSpPr>
          <p:cNvPr id="84995" name="Rectangle 3"/>
          <p:cNvSpPr>
            <a:spLocks noGrp="1" noChangeArrowheads="1"/>
          </p:cNvSpPr>
          <p:nvPr>
            <p:ph type="body" idx="1"/>
          </p:nvPr>
        </p:nvSpPr>
        <p:spPr>
          <a:xfrm>
            <a:off x="276736" y="3363827"/>
            <a:ext cx="6187489" cy="6007457"/>
          </a:xfrm>
        </p:spPr>
        <p:txBody>
          <a:bodyPr numCol="1" spcCol="360000">
            <a:normAutofit/>
          </a:bodyPr>
          <a:lstStyle/>
          <a:p>
            <a:pPr marL="228600" indent="-228600">
              <a:lnSpc>
                <a:spcPct val="114000"/>
              </a:lnSpc>
            </a:pPr>
            <a:r>
              <a:rPr lang="en-US" b="1" dirty="0" smtClean="0"/>
              <a:t>Notes:</a:t>
            </a:r>
            <a:endParaRPr lang="en-AU" b="1" dirty="0" smtClean="0"/>
          </a:p>
          <a:p>
            <a:pPr marL="228600" indent="-228600">
              <a:lnSpc>
                <a:spcPct val="114000"/>
              </a:lnSpc>
            </a:pPr>
            <a:r>
              <a:rPr lang="en-AU" b="0" dirty="0" smtClean="0">
                <a:solidFill>
                  <a:srgbClr val="FF0000"/>
                </a:solidFill>
              </a:rPr>
              <a:t>READ: You </a:t>
            </a:r>
            <a:r>
              <a:rPr lang="en-AU" b="0" dirty="0">
                <a:solidFill>
                  <a:srgbClr val="FF0000"/>
                </a:solidFill>
              </a:rPr>
              <a:t>have just passed a shopping centre complex and the Driving </a:t>
            </a:r>
            <a:r>
              <a:rPr lang="en-AU" b="0" dirty="0" smtClean="0">
                <a:solidFill>
                  <a:srgbClr val="FF0000"/>
                </a:solidFill>
              </a:rPr>
              <a:t>Assessor</a:t>
            </a:r>
            <a:r>
              <a:rPr lang="en-AU" b="0" baseline="0" dirty="0" smtClean="0">
                <a:solidFill>
                  <a:srgbClr val="FF0000"/>
                </a:solidFill>
              </a:rPr>
              <a:t> </a:t>
            </a:r>
            <a:r>
              <a:rPr lang="en-AU" b="0" dirty="0" smtClean="0">
                <a:solidFill>
                  <a:srgbClr val="FF0000"/>
                </a:solidFill>
              </a:rPr>
              <a:t>may ask</a:t>
            </a:r>
            <a:r>
              <a:rPr lang="en-AU" b="0" baseline="0" dirty="0" smtClean="0">
                <a:solidFill>
                  <a:srgbClr val="FF0000"/>
                </a:solidFill>
              </a:rPr>
              <a:t> </a:t>
            </a:r>
            <a:r>
              <a:rPr lang="en-AU" b="0" dirty="0" smtClean="0">
                <a:solidFill>
                  <a:srgbClr val="FF0000"/>
                </a:solidFill>
              </a:rPr>
              <a:t>you </a:t>
            </a:r>
            <a:r>
              <a:rPr lang="en-AU" b="0" dirty="0">
                <a:solidFill>
                  <a:srgbClr val="FF0000"/>
                </a:solidFill>
              </a:rPr>
              <a:t>to </a:t>
            </a:r>
            <a:r>
              <a:rPr lang="en-AU" b="0" dirty="0" smtClean="0">
                <a:solidFill>
                  <a:srgbClr val="FF0000"/>
                </a:solidFill>
              </a:rPr>
              <a:t>return to </a:t>
            </a:r>
            <a:r>
              <a:rPr lang="en-AU" b="0" dirty="0">
                <a:solidFill>
                  <a:srgbClr val="FF0000"/>
                </a:solidFill>
              </a:rPr>
              <a:t>the shops to demonstrate parking skills.</a:t>
            </a:r>
          </a:p>
          <a:p>
            <a:pPr marL="228600" indent="-228600">
              <a:lnSpc>
                <a:spcPct val="114000"/>
              </a:lnSpc>
              <a:buFontTx/>
              <a:buNone/>
            </a:pPr>
            <a:endParaRPr lang="en-US" b="0" dirty="0" smtClean="0"/>
          </a:p>
          <a:p>
            <a:pPr>
              <a:lnSpc>
                <a:spcPct val="114000"/>
              </a:lnSpc>
            </a:pPr>
            <a:r>
              <a:rPr lang="en-US" b="0" dirty="0" smtClean="0"/>
              <a:t>Turning around to go back</a:t>
            </a:r>
            <a:endParaRPr lang="en-US" b="0" dirty="0"/>
          </a:p>
          <a:p>
            <a:pPr marL="228600" indent="-228600">
              <a:lnSpc>
                <a:spcPct val="114000"/>
              </a:lnSpc>
              <a:buFont typeface="Stag Sans Light" pitchFamily="34" charset="0"/>
              <a:buChar char="›"/>
            </a:pPr>
            <a:r>
              <a:rPr lang="en-US" b="0" dirty="0"/>
              <a:t>You will be required to choose the most appropriate </a:t>
            </a:r>
            <a:r>
              <a:rPr lang="en-US" b="0" dirty="0" smtClean="0"/>
              <a:t>maneuver to turn around. This may involve performing </a:t>
            </a:r>
            <a:r>
              <a:rPr lang="en-US" b="0" dirty="0"/>
              <a:t>one of the following </a:t>
            </a:r>
            <a:r>
              <a:rPr lang="en-US" b="0" dirty="0" smtClean="0"/>
              <a:t>maneuvers:</a:t>
            </a:r>
            <a:endParaRPr lang="en-US" b="0" dirty="0"/>
          </a:p>
          <a:p>
            <a:pPr marL="692794" lvl="1" indent="-171450">
              <a:lnSpc>
                <a:spcPct val="114000"/>
              </a:lnSpc>
              <a:buFont typeface="Stag Sans Light" pitchFamily="34" charset="0"/>
              <a:buChar char="›"/>
            </a:pPr>
            <a:r>
              <a:rPr lang="en-US" b="0" dirty="0" smtClean="0"/>
              <a:t>Completing </a:t>
            </a:r>
            <a:r>
              <a:rPr lang="en-US" b="0" dirty="0"/>
              <a:t>a 3 point turn </a:t>
            </a:r>
          </a:p>
          <a:p>
            <a:pPr marL="692794" lvl="1" indent="-171450">
              <a:lnSpc>
                <a:spcPct val="114000"/>
              </a:lnSpc>
              <a:buFont typeface="Stag Sans Light" pitchFamily="34" charset="0"/>
              <a:buChar char="›"/>
            </a:pPr>
            <a:r>
              <a:rPr lang="en-US" b="0" dirty="0"/>
              <a:t>Completing a U-turn</a:t>
            </a:r>
          </a:p>
          <a:p>
            <a:pPr marL="692794" lvl="1" indent="-171450">
              <a:lnSpc>
                <a:spcPct val="114000"/>
              </a:lnSpc>
              <a:buFont typeface="Stag Sans Light" pitchFamily="34" charset="0"/>
              <a:buChar char="›"/>
            </a:pPr>
            <a:r>
              <a:rPr lang="en-US" b="0" dirty="0"/>
              <a:t>Using a roundabout or </a:t>
            </a:r>
          </a:p>
          <a:p>
            <a:pPr marL="692794" lvl="1" indent="-171450">
              <a:lnSpc>
                <a:spcPct val="114000"/>
              </a:lnSpc>
              <a:buFont typeface="Stag Sans Light" pitchFamily="34" charset="0"/>
              <a:buChar char="›"/>
            </a:pPr>
            <a:r>
              <a:rPr lang="en-US" b="0" dirty="0"/>
              <a:t>Using a drive way</a:t>
            </a:r>
          </a:p>
          <a:p>
            <a:pPr marL="228600" indent="-228600">
              <a:lnSpc>
                <a:spcPct val="114000"/>
              </a:lnSpc>
              <a:buFont typeface="Stag Sans Light" pitchFamily="34" charset="0"/>
              <a:buChar char="›"/>
            </a:pPr>
            <a:endParaRPr lang="en-US" b="0" dirty="0" smtClean="0"/>
          </a:p>
          <a:p>
            <a:pPr>
              <a:lnSpc>
                <a:spcPct val="114000"/>
              </a:lnSpc>
            </a:pPr>
            <a:r>
              <a:rPr lang="en-US" b="0" dirty="0" smtClean="0"/>
              <a:t>Parking in a car park:</a:t>
            </a:r>
            <a:endParaRPr lang="en-US" b="0" dirty="0"/>
          </a:p>
          <a:p>
            <a:pPr marL="228600" indent="-228600">
              <a:lnSpc>
                <a:spcPct val="114000"/>
              </a:lnSpc>
              <a:buFont typeface="Stag Sans Light" pitchFamily="34" charset="0"/>
              <a:buChar char="›"/>
            </a:pPr>
            <a:r>
              <a:rPr lang="en-AU" b="0" dirty="0"/>
              <a:t>Entering a car park and parking next to another </a:t>
            </a:r>
            <a:r>
              <a:rPr lang="en-AU" b="0" dirty="0" smtClean="0"/>
              <a:t>vehicle</a:t>
            </a:r>
            <a:endParaRPr lang="en-AU" b="0" dirty="0"/>
          </a:p>
          <a:p>
            <a:pPr marL="692794" lvl="1" indent="-171450">
              <a:lnSpc>
                <a:spcPct val="114000"/>
              </a:lnSpc>
              <a:buFont typeface="Stag Sans Light" pitchFamily="34" charset="0"/>
              <a:buChar char="›"/>
            </a:pPr>
            <a:r>
              <a:rPr lang="en-AU" b="0" dirty="0"/>
              <a:t>entering the parking space forwards or </a:t>
            </a:r>
            <a:endParaRPr lang="en-AU" b="0" dirty="0" smtClean="0"/>
          </a:p>
          <a:p>
            <a:pPr marL="692794" lvl="1" indent="-171450">
              <a:lnSpc>
                <a:spcPct val="114000"/>
              </a:lnSpc>
              <a:buFont typeface="Stag Sans Light" pitchFamily="34" charset="0"/>
              <a:buChar char="›"/>
            </a:pPr>
            <a:r>
              <a:rPr lang="en-AU" b="0" dirty="0" smtClean="0"/>
              <a:t>entering </a:t>
            </a:r>
            <a:r>
              <a:rPr lang="en-AU" b="0" dirty="0"/>
              <a:t>the parking space backwards</a:t>
            </a:r>
          </a:p>
          <a:p>
            <a:pPr marL="228600" indent="-228600">
              <a:lnSpc>
                <a:spcPct val="114000"/>
              </a:lnSpc>
              <a:buFontTx/>
              <a:buChar char="•"/>
            </a:pPr>
            <a:endParaRPr lang="en-US" b="0" dirty="0" smtClean="0"/>
          </a:p>
          <a:p>
            <a:pPr marL="228600" indent="-228600">
              <a:lnSpc>
                <a:spcPct val="114000"/>
              </a:lnSpc>
            </a:pPr>
            <a:r>
              <a:rPr lang="en-AU" b="0" dirty="0" smtClean="0"/>
              <a:t>In </a:t>
            </a:r>
            <a:r>
              <a:rPr lang="en-AU" b="0" dirty="0"/>
              <a:t>summary you may be asked to perform any of </a:t>
            </a:r>
            <a:r>
              <a:rPr lang="en-AU" b="0" dirty="0" smtClean="0"/>
              <a:t>these</a:t>
            </a:r>
            <a:r>
              <a:rPr lang="en-AU" b="0" baseline="0" dirty="0" smtClean="0"/>
              <a:t> </a:t>
            </a:r>
            <a:r>
              <a:rPr lang="en-AU" b="0" dirty="0" smtClean="0"/>
              <a:t>manoeuvres</a:t>
            </a:r>
            <a:r>
              <a:rPr lang="en-AU" b="0" dirty="0"/>
              <a:t>:</a:t>
            </a:r>
          </a:p>
          <a:p>
            <a:pPr marL="228600" indent="-228600">
              <a:lnSpc>
                <a:spcPct val="114000"/>
              </a:lnSpc>
              <a:buFont typeface="Stag Sans Light" pitchFamily="34" charset="0"/>
              <a:buChar char="›"/>
            </a:pPr>
            <a:r>
              <a:rPr lang="en-AU" b="0" dirty="0" smtClean="0"/>
              <a:t>Drive </a:t>
            </a:r>
            <a:r>
              <a:rPr lang="en-AU" b="0" dirty="0"/>
              <a:t>forward into a driveway on the right, then reverse and change direction.</a:t>
            </a:r>
          </a:p>
          <a:p>
            <a:pPr marL="228600" indent="-228600">
              <a:lnSpc>
                <a:spcPct val="114000"/>
              </a:lnSpc>
              <a:buFont typeface="Stag Sans Light" pitchFamily="34" charset="0"/>
              <a:buChar char="›"/>
            </a:pPr>
            <a:r>
              <a:rPr lang="en-AU" b="0" dirty="0" smtClean="0"/>
              <a:t>Reverse </a:t>
            </a:r>
            <a:r>
              <a:rPr lang="en-AU" b="0" dirty="0"/>
              <a:t>into a driveway and then drive forward to go back along the street in the opposite direction. </a:t>
            </a:r>
          </a:p>
          <a:p>
            <a:pPr marL="228600" indent="-228600">
              <a:lnSpc>
                <a:spcPct val="114000"/>
              </a:lnSpc>
              <a:buFont typeface="Stag Sans Light" pitchFamily="34" charset="0"/>
              <a:buChar char="›"/>
            </a:pPr>
            <a:r>
              <a:rPr lang="en-AU" b="0" dirty="0" smtClean="0"/>
              <a:t>Drive </a:t>
            </a:r>
            <a:r>
              <a:rPr lang="en-AU" b="0" dirty="0"/>
              <a:t>forward into a driveway on the left then reverse out to change direction. </a:t>
            </a:r>
          </a:p>
          <a:p>
            <a:pPr marL="228600" indent="-228600">
              <a:lnSpc>
                <a:spcPct val="114000"/>
              </a:lnSpc>
              <a:buFont typeface="Stag Sans Light" pitchFamily="34" charset="0"/>
              <a:buChar char="›"/>
            </a:pPr>
            <a:r>
              <a:rPr lang="en-AU" b="0" dirty="0" smtClean="0"/>
              <a:t>Drive </a:t>
            </a:r>
            <a:r>
              <a:rPr lang="en-AU" b="0" dirty="0"/>
              <a:t>forward into a driveway on the left, reverse back to leave in reverse back to leave in the same direction as you started.</a:t>
            </a:r>
          </a:p>
          <a:p>
            <a:pPr marL="228600" indent="-228600">
              <a:lnSpc>
                <a:spcPct val="114000"/>
              </a:lnSpc>
              <a:buFont typeface="Stag Sans Light" pitchFamily="34" charset="0"/>
              <a:buChar char="›"/>
            </a:pPr>
            <a:r>
              <a:rPr lang="en-AU" b="0" dirty="0" smtClean="0"/>
              <a:t>Complete </a:t>
            </a:r>
            <a:r>
              <a:rPr lang="en-AU" b="0" dirty="0"/>
              <a:t>a three-point turn.</a:t>
            </a:r>
          </a:p>
          <a:p>
            <a:pPr marL="228600" indent="-228600">
              <a:lnSpc>
                <a:spcPct val="114000"/>
              </a:lnSpc>
              <a:buFont typeface="Stag Sans Light" pitchFamily="34" charset="0"/>
              <a:buChar char="›"/>
            </a:pPr>
            <a:r>
              <a:rPr lang="en-AU" b="0" dirty="0" smtClean="0"/>
              <a:t>Complete </a:t>
            </a:r>
            <a:r>
              <a:rPr lang="en-AU" b="0" dirty="0"/>
              <a:t>a U-turn. </a:t>
            </a:r>
          </a:p>
          <a:p>
            <a:pPr marL="228600" indent="-228600">
              <a:lnSpc>
                <a:spcPct val="114000"/>
              </a:lnSpc>
              <a:buFont typeface="Stag Sans Light" pitchFamily="34" charset="0"/>
              <a:buChar char="›"/>
            </a:pPr>
            <a:r>
              <a:rPr lang="en-AU" b="0" dirty="0" smtClean="0"/>
              <a:t>Complete </a:t>
            </a:r>
            <a:r>
              <a:rPr lang="en-AU" b="0" dirty="0"/>
              <a:t>a U-turn at a roundabout. </a:t>
            </a:r>
          </a:p>
          <a:p>
            <a:pPr marL="228600" indent="-228600">
              <a:lnSpc>
                <a:spcPct val="114000"/>
              </a:lnSpc>
              <a:buFont typeface="Stag Sans Light" pitchFamily="34" charset="0"/>
              <a:buChar char="›"/>
            </a:pPr>
            <a:r>
              <a:rPr lang="en-AU" b="0" dirty="0" smtClean="0"/>
              <a:t>Complete </a:t>
            </a:r>
            <a:r>
              <a:rPr lang="en-AU" b="0" dirty="0"/>
              <a:t>a reverse parallel park.</a:t>
            </a:r>
          </a:p>
          <a:p>
            <a:pPr marL="228600" indent="-228600">
              <a:lnSpc>
                <a:spcPct val="114000"/>
              </a:lnSpc>
              <a:buFont typeface="Stag Sans Light" pitchFamily="34" charset="0"/>
              <a:buChar char="›"/>
            </a:pPr>
            <a:r>
              <a:rPr lang="en-AU" b="0" dirty="0" smtClean="0"/>
              <a:t>Complete </a:t>
            </a:r>
            <a:r>
              <a:rPr lang="en-AU" b="0" dirty="0"/>
              <a:t>a forward angle park.</a:t>
            </a:r>
          </a:p>
          <a:p>
            <a:pPr marL="228600" indent="-228600">
              <a:lnSpc>
                <a:spcPct val="114000"/>
              </a:lnSpc>
              <a:buFont typeface="Stag Sans Light" pitchFamily="34" charset="0"/>
              <a:buChar char="›"/>
            </a:pPr>
            <a:r>
              <a:rPr lang="en-AU" b="0" dirty="0" smtClean="0"/>
              <a:t>Complete a reverse </a:t>
            </a:r>
            <a:r>
              <a:rPr lang="en-AU" b="0" dirty="0"/>
              <a:t>angle park. </a:t>
            </a:r>
            <a:endParaRPr lang="en-AU" b="0" dirty="0" smtClean="0"/>
          </a:p>
          <a:p>
            <a:pPr marL="228600" indent="-228600">
              <a:lnSpc>
                <a:spcPct val="114000"/>
              </a:lnSpc>
            </a:pPr>
            <a:endParaRPr lang="en-AU" b="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495964" y="585788"/>
            <a:ext cx="3600109" cy="2547168"/>
          </a:xfrm>
          <a:ln/>
        </p:spPr>
      </p:sp>
      <p:sp>
        <p:nvSpPr>
          <p:cNvPr id="89091" name="Rectangle 3"/>
          <p:cNvSpPr>
            <a:spLocks noGrp="1" noChangeArrowheads="1"/>
          </p:cNvSpPr>
          <p:nvPr>
            <p:ph type="body" idx="1"/>
          </p:nvPr>
        </p:nvSpPr>
        <p:spPr>
          <a:xfrm>
            <a:off x="272171" y="3348979"/>
            <a:ext cx="6192053" cy="6022305"/>
          </a:xfrm>
        </p:spPr>
        <p:txBody>
          <a:bodyPr/>
          <a:lstStyle/>
          <a:p>
            <a:r>
              <a:rPr lang="en-US" sz="1100" b="1" dirty="0" smtClean="0"/>
              <a:t>Notes:</a:t>
            </a:r>
          </a:p>
          <a:p>
            <a:r>
              <a:rPr lang="en-US" sz="1100" b="0" dirty="0" smtClean="0"/>
              <a:t>These are two documents that are valuable in your preparation for your PDA. They are both available at the Department of Transport.</a:t>
            </a:r>
          </a:p>
          <a:p>
            <a:endParaRPr lang="en-US" sz="1100" b="0" dirty="0" smtClean="0"/>
          </a:p>
          <a:p>
            <a:r>
              <a:rPr lang="en-US" sz="1100" b="0" dirty="0" smtClean="0"/>
              <a:t>You should read these books thoroughly to increase </a:t>
            </a:r>
            <a:r>
              <a:rPr lang="en-US" dirty="0" smtClean="0"/>
              <a:t>your</a:t>
            </a:r>
            <a:r>
              <a:rPr lang="en-US" sz="1100" b="0" dirty="0" smtClean="0"/>
              <a:t> awareness of the processes, for getting your drivers licence,</a:t>
            </a:r>
          </a:p>
          <a:p>
            <a:endParaRPr lang="en-US" sz="1100" b="0" dirty="0" smtClean="0"/>
          </a:p>
          <a:p>
            <a:r>
              <a:rPr lang="en-US" sz="1100" b="0" dirty="0" smtClean="0"/>
              <a:t>Drive Safe: </a:t>
            </a:r>
            <a:r>
              <a:rPr lang="en-US" sz="1100" b="0" dirty="0" smtClean="0">
                <a:hlinkClick r:id="rId3"/>
              </a:rPr>
              <a:t>http://dpi.wa.gov.au/licensing/learnerdrivers/1464.asp</a:t>
            </a:r>
            <a:r>
              <a:rPr lang="en-US" sz="1100" b="0" dirty="0" smtClean="0"/>
              <a:t> </a:t>
            </a:r>
            <a:endParaRPr lang="en-AU" sz="1100" b="0" dirty="0" smtClean="0"/>
          </a:p>
          <a:p>
            <a:r>
              <a:rPr lang="en-AU" sz="1100" b="0" dirty="0" smtClean="0"/>
              <a:t>How to </a:t>
            </a:r>
            <a:r>
              <a:rPr lang="en-AU" dirty="0" smtClean="0"/>
              <a:t>pass your PDA:</a:t>
            </a:r>
            <a:r>
              <a:rPr lang="en-AU" sz="1100" b="0" dirty="0" smtClean="0"/>
              <a:t> </a:t>
            </a:r>
            <a:r>
              <a:rPr lang="en-AU" sz="1100" b="0" dirty="0" smtClean="0">
                <a:hlinkClick r:id="rId4"/>
              </a:rPr>
              <a:t>http://dpi.wa.gov.au/mediaFiles/lic_candidates.pdf</a:t>
            </a:r>
            <a:r>
              <a:rPr lang="en-AU" sz="1100" b="0" dirty="0" smtClean="0"/>
              <a:t> </a:t>
            </a:r>
          </a:p>
          <a:p>
            <a:endParaRPr lang="en-AU" sz="1100" b="0" dirty="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104" y="585788"/>
            <a:ext cx="3614106" cy="2556663"/>
          </a:xfrm>
        </p:spPr>
      </p:sp>
      <p:sp>
        <p:nvSpPr>
          <p:cNvPr id="25" name="Notes Placeholder 2"/>
          <p:cNvSpPr txBox="1">
            <a:spLocks/>
          </p:cNvSpPr>
          <p:nvPr/>
        </p:nvSpPr>
        <p:spPr>
          <a:xfrm>
            <a:off x="294542" y="3348980"/>
            <a:ext cx="6241691" cy="5276446"/>
          </a:xfrm>
          <a:prstGeom prst="rect">
            <a:avLst/>
          </a:prstGeom>
        </p:spPr>
        <p:txBody>
          <a:bodyPr vert="horz" lIns="91433" tIns="45716" rIns="91433" bIns="45716" numCol="2" spcCol="45716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dirty="0" smtClean="0">
                <a:latin typeface="Stag Sans Light" pitchFamily="34" charset="0"/>
              </a:rPr>
              <a:t>Notes:</a:t>
            </a:r>
          </a:p>
          <a:p>
            <a:r>
              <a:rPr lang="en-US" sz="1100" dirty="0" smtClean="0">
                <a:latin typeface="Stag Sans Light" pitchFamily="34" charset="0"/>
              </a:rPr>
              <a:t>Now its time for a quiz.</a:t>
            </a:r>
          </a:p>
          <a:p>
            <a:endParaRPr lang="en-US" sz="1100" dirty="0">
              <a:latin typeface="Stag Sans Light" pitchFamily="34" charset="0"/>
            </a:endParaRPr>
          </a:p>
          <a:p>
            <a:endParaRPr lang="en-US" sz="1100" dirty="0" smtClean="0">
              <a:latin typeface="Stag Sans Light" pitchFamily="34" charset="0"/>
            </a:endParaRPr>
          </a:p>
          <a:p>
            <a:endParaRPr lang="en-US" sz="1100" dirty="0">
              <a:latin typeface="Stag Sans Light" pitchFamily="34" charset="0"/>
            </a:endParaRPr>
          </a:p>
          <a:p>
            <a:endParaRPr lang="en-US" sz="1100" dirty="0" smtClean="0">
              <a:latin typeface="Stag Sans Light" pitchFamily="34" charset="0"/>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58428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4466" y="585788"/>
            <a:ext cx="3601607" cy="2547168"/>
          </a:xfrm>
        </p:spPr>
      </p:sp>
      <p:sp>
        <p:nvSpPr>
          <p:cNvPr id="3" name="Notes Placeholder 2"/>
          <p:cNvSpPr>
            <a:spLocks noGrp="1"/>
          </p:cNvSpPr>
          <p:nvPr>
            <p:ph type="body" idx="1"/>
          </p:nvPr>
        </p:nvSpPr>
        <p:spPr>
          <a:xfrm>
            <a:off x="271537" y="3347076"/>
            <a:ext cx="6192688" cy="5906559"/>
          </a:xfrm>
        </p:spPr>
        <p:txBody>
          <a:bodyPr>
            <a:normAutofit/>
          </a:bodyPr>
          <a:lstStyle/>
          <a:p>
            <a:pPr marL="0" marR="0" indent="0" algn="l" defTabSz="914400" rtl="0" eaLnBrk="1" fontAlgn="auto" latinLnBrk="0" hangingPunct="1">
              <a:lnSpc>
                <a:spcPct val="114000"/>
              </a:lnSpc>
              <a:spcBef>
                <a:spcPts val="0"/>
              </a:spcBef>
              <a:spcAft>
                <a:spcPts val="0"/>
              </a:spcAft>
              <a:buClrTx/>
              <a:buSzTx/>
              <a:buFontTx/>
              <a:buNone/>
              <a:tabLst/>
              <a:defRPr/>
            </a:pPr>
            <a:r>
              <a:rPr lang="en-US" b="1" dirty="0" smtClean="0"/>
              <a:t>Notes:</a:t>
            </a:r>
          </a:p>
          <a:p>
            <a:pPr marL="0" marR="0" indent="0" algn="l" defTabSz="914400" rtl="0" eaLnBrk="1" fontAlgn="auto" latinLnBrk="0" hangingPunct="1">
              <a:lnSpc>
                <a:spcPct val="114000"/>
              </a:lnSpc>
              <a:spcBef>
                <a:spcPts val="0"/>
              </a:spcBef>
              <a:spcAft>
                <a:spcPts val="0"/>
              </a:spcAft>
              <a:buClrTx/>
              <a:buSzTx/>
              <a:buFontTx/>
              <a:buNone/>
              <a:tabLst/>
              <a:defRPr/>
            </a:pPr>
            <a:r>
              <a:rPr lang="en-US" u="none" dirty="0" smtClean="0">
                <a:solidFill>
                  <a:srgbClr val="FF0000"/>
                </a:solidFill>
              </a:rPr>
              <a:t>ASK: </a:t>
            </a:r>
            <a:r>
              <a:rPr lang="en-US" b="0" u="none" dirty="0" smtClean="0">
                <a:solidFill>
                  <a:srgbClr val="FF0000"/>
                </a:solidFill>
              </a:rPr>
              <a:t>How far should</a:t>
            </a:r>
            <a:r>
              <a:rPr lang="en-US" b="0" u="none" baseline="0" dirty="0" smtClean="0">
                <a:solidFill>
                  <a:srgbClr val="FF0000"/>
                </a:solidFill>
              </a:rPr>
              <a:t> you drive behind a vehicle?</a:t>
            </a:r>
          </a:p>
          <a:p>
            <a:pPr marL="0" marR="0" indent="0" algn="l" defTabSz="914400" rtl="0" eaLnBrk="1" fontAlgn="auto" latinLnBrk="0" hangingPunct="1">
              <a:lnSpc>
                <a:spcPct val="114000"/>
              </a:lnSpc>
              <a:spcBef>
                <a:spcPts val="0"/>
              </a:spcBef>
              <a:spcAft>
                <a:spcPts val="0"/>
              </a:spcAft>
              <a:buClrTx/>
              <a:buSzTx/>
              <a:buFontTx/>
              <a:buNone/>
              <a:tabLst/>
              <a:defRPr/>
            </a:pPr>
            <a:r>
              <a:rPr lang="en-US" dirty="0"/>
              <a:t>	</a:t>
            </a:r>
            <a:r>
              <a:rPr lang="en-US" dirty="0" smtClean="0"/>
              <a:t>Click for the an answer: A (at least 2 seconds)</a:t>
            </a:r>
            <a:endParaRPr lang="en-AU" b="0" u="none" dirty="0" smtClean="0"/>
          </a:p>
          <a:p>
            <a:pPr>
              <a:lnSpc>
                <a:spcPct val="114000"/>
              </a:lnSpc>
            </a:pPr>
            <a:endParaRPr lang="en-US" b="0" dirty="0" smtClean="0"/>
          </a:p>
          <a:p>
            <a:pPr>
              <a:lnSpc>
                <a:spcPct val="114000"/>
              </a:lnSpc>
            </a:pPr>
            <a:endParaRPr lang="en-AU" b="0" dirty="0" smtClean="0"/>
          </a:p>
          <a:p>
            <a:pPr>
              <a:lnSpc>
                <a:spcPct val="114000"/>
              </a:lnSpc>
            </a:pPr>
            <a:r>
              <a:rPr lang="en-AU" b="0" dirty="0" smtClean="0">
                <a:solidFill>
                  <a:srgbClr val="FF0000"/>
                </a:solidFill>
              </a:rPr>
              <a:t>ASK:  Who can explain the 2 second rule?</a:t>
            </a:r>
          </a:p>
          <a:p>
            <a:pPr>
              <a:lnSpc>
                <a:spcPct val="114000"/>
              </a:lnSpc>
            </a:pPr>
            <a:r>
              <a:rPr lang="en-US" dirty="0"/>
              <a:t>	</a:t>
            </a:r>
            <a:r>
              <a:rPr lang="en-US" dirty="0" smtClean="0"/>
              <a:t>Click for an answer: </a:t>
            </a:r>
            <a:r>
              <a:rPr lang="en-AU" b="0" dirty="0" smtClean="0"/>
              <a:t>Pick an object on the side of the road, like a tree or a pole that the car in front 	passes. Count to yourself 1001, 1002. By the time you have finished counting the full two 	seconds you should have reached the object or be approaching it. If you get to the 	object before you finish counting you are too close.</a:t>
            </a:r>
          </a:p>
          <a:p>
            <a:pPr>
              <a:lnSpc>
                <a:spcPct val="114000"/>
              </a:lnSpc>
            </a:pPr>
            <a:endParaRPr lang="en-US" b="0" dirty="0" smtClean="0"/>
          </a:p>
          <a:p>
            <a:pPr>
              <a:lnSpc>
                <a:spcPct val="114000"/>
              </a:lnSpc>
            </a:pPr>
            <a:endParaRPr lang="en-AU" b="0" dirty="0" smtClean="0"/>
          </a:p>
          <a:p>
            <a:pPr>
              <a:lnSpc>
                <a:spcPct val="114000"/>
              </a:lnSpc>
            </a:pPr>
            <a:r>
              <a:rPr lang="en-AU" b="0" dirty="0" smtClean="0">
                <a:solidFill>
                  <a:srgbClr val="FF0000"/>
                </a:solidFill>
              </a:rPr>
              <a:t>ASK:  When would you increase your following distance from 2 sec to 3 or 4 sec?</a:t>
            </a:r>
          </a:p>
          <a:p>
            <a:pPr>
              <a:lnSpc>
                <a:spcPct val="114000"/>
              </a:lnSpc>
            </a:pPr>
            <a:r>
              <a:rPr lang="en-AU" b="0" dirty="0" smtClean="0"/>
              <a:t>	Answer: When your vision is impaired (i.e. smoke, ice, dust , fog, rain)</a:t>
            </a:r>
          </a:p>
          <a:p>
            <a:pPr>
              <a:lnSpc>
                <a:spcPct val="114000"/>
              </a:lnSpc>
            </a:pPr>
            <a:endParaRPr lang="en-AU" b="0" dirty="0" smtClean="0"/>
          </a:p>
          <a:p>
            <a:pPr marL="0" indent="0">
              <a:buNone/>
            </a:pPr>
            <a:endParaRPr lang="en-US" b="0" dirty="0" smtClean="0"/>
          </a:p>
          <a:p>
            <a:r>
              <a:rPr lang="en-US" dirty="0"/>
              <a:t>Source:  Department of Transport, Drive Safe Book 1st October 2013 page 49</a:t>
            </a:r>
            <a:endParaRPr lang="en-AU" dirty="0"/>
          </a:p>
          <a:p>
            <a:endParaRPr lang="en-AU" b="0" dirty="0"/>
          </a:p>
        </p:txBody>
      </p:sp>
    </p:spTree>
    <p:extLst>
      <p:ext uri="{BB962C8B-B14F-4D97-AF65-F5344CB8AC3E}">
        <p14:creationId xmlns:p14="http://schemas.microsoft.com/office/powerpoint/2010/main" val="3988481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582613"/>
            <a:ext cx="3606800" cy="2551112"/>
          </a:xfrm>
        </p:spPr>
      </p:sp>
      <p:sp>
        <p:nvSpPr>
          <p:cNvPr id="3" name="Notes Placeholder 2"/>
          <p:cNvSpPr>
            <a:spLocks noGrp="1"/>
          </p:cNvSpPr>
          <p:nvPr>
            <p:ph type="body" idx="1"/>
          </p:nvPr>
        </p:nvSpPr>
        <p:spPr>
          <a:xfrm>
            <a:off x="259595" y="3348980"/>
            <a:ext cx="6204629" cy="5904656"/>
          </a:xfrm>
        </p:spPr>
        <p:txBody>
          <a:bodyPr>
            <a:normAutofit/>
          </a:bodyPr>
          <a:lstStyle/>
          <a:p>
            <a:pPr>
              <a:lnSpc>
                <a:spcPct val="114000"/>
              </a:lnSpc>
            </a:pPr>
            <a:r>
              <a:rPr lang="en-US" b="1" dirty="0" smtClean="0"/>
              <a:t>Notes:</a:t>
            </a:r>
          </a:p>
          <a:p>
            <a:pPr>
              <a:lnSpc>
                <a:spcPct val="114000"/>
              </a:lnSpc>
            </a:pPr>
            <a:r>
              <a:rPr lang="en-US" b="0" dirty="0" smtClean="0">
                <a:solidFill>
                  <a:srgbClr val="FF0000"/>
                </a:solidFill>
              </a:rPr>
              <a:t>ASK: How long must you indicate before turning? </a:t>
            </a:r>
          </a:p>
          <a:p>
            <a:pPr>
              <a:lnSpc>
                <a:spcPct val="114000"/>
              </a:lnSpc>
            </a:pPr>
            <a:r>
              <a:rPr lang="en-US" dirty="0"/>
              <a:t>	</a:t>
            </a:r>
            <a:r>
              <a:rPr lang="en-US" dirty="0" smtClean="0"/>
              <a:t>Click to answer: B (long enough to give enough warning to other road users)</a:t>
            </a:r>
            <a:endParaRPr lang="en-AU" b="0" dirty="0" smtClean="0"/>
          </a:p>
          <a:p>
            <a:pPr>
              <a:lnSpc>
                <a:spcPct val="114000"/>
              </a:lnSpc>
            </a:pPr>
            <a:endParaRPr lang="en-AU" b="0" dirty="0" smtClean="0"/>
          </a:p>
          <a:p>
            <a:pPr>
              <a:lnSpc>
                <a:spcPct val="114000"/>
              </a:lnSpc>
            </a:pPr>
            <a:r>
              <a:rPr lang="en-AU" b="1" dirty="0" smtClean="0"/>
              <a:t>Background information:</a:t>
            </a:r>
          </a:p>
          <a:p>
            <a:pPr>
              <a:lnSpc>
                <a:spcPct val="114000"/>
              </a:lnSpc>
            </a:pPr>
            <a:r>
              <a:rPr lang="en-AU" b="0" dirty="0" smtClean="0"/>
              <a:t>You must give sufficient warning to other drivers and pedestrians of your intention to turn or diverge right or left, change lanes or overtake another vehicle. </a:t>
            </a:r>
          </a:p>
          <a:p>
            <a:pPr>
              <a:lnSpc>
                <a:spcPct val="114000"/>
              </a:lnSpc>
            </a:pPr>
            <a:endParaRPr lang="en-AU" b="0" dirty="0" smtClean="0"/>
          </a:p>
          <a:p>
            <a:pPr>
              <a:lnSpc>
                <a:spcPct val="114000"/>
              </a:lnSpc>
            </a:pPr>
            <a:r>
              <a:rPr lang="en-AU" dirty="0" smtClean="0"/>
              <a:t>The definition of sufficient </a:t>
            </a:r>
            <a:r>
              <a:rPr lang="en-AU" b="0" dirty="0" smtClean="0"/>
              <a:t>warning depends on the circumstance. It is about providing warning of your intentions so that other road users can take the appropriate safety precautions. On high speed roads, indicating may be necessary for several hundred metres, while on low speed roads much lesser distances may be sufficient. </a:t>
            </a:r>
          </a:p>
          <a:p>
            <a:pPr>
              <a:lnSpc>
                <a:spcPct val="114000"/>
              </a:lnSpc>
            </a:pPr>
            <a:endParaRPr lang="en-AU" b="0" dirty="0" smtClean="0"/>
          </a:p>
          <a:p>
            <a:pPr>
              <a:lnSpc>
                <a:spcPct val="114000"/>
              </a:lnSpc>
            </a:pPr>
            <a:r>
              <a:rPr lang="en-AU" b="0" dirty="0" smtClean="0"/>
              <a:t>Source: Drive safe book, p 65: 1</a:t>
            </a:r>
            <a:r>
              <a:rPr lang="en-AU" b="0" baseline="30000" dirty="0" smtClean="0"/>
              <a:t>st</a:t>
            </a:r>
            <a:r>
              <a:rPr lang="en-AU" b="0" baseline="0" dirty="0" smtClean="0"/>
              <a:t> October 2013</a:t>
            </a:r>
            <a:endParaRPr lang="en-AU" b="0" dirty="0" smtClean="0"/>
          </a:p>
          <a:p>
            <a:endParaRPr lang="en-US" b="0" dirty="0" smtClean="0"/>
          </a:p>
          <a:p>
            <a:endParaRPr lang="en-AU" b="0" dirty="0"/>
          </a:p>
        </p:txBody>
      </p:sp>
    </p:spTree>
    <p:extLst>
      <p:ext uri="{BB962C8B-B14F-4D97-AF65-F5344CB8AC3E}">
        <p14:creationId xmlns:p14="http://schemas.microsoft.com/office/powerpoint/2010/main" val="398848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584200"/>
            <a:ext cx="3603625" cy="2549525"/>
          </a:xfrm>
        </p:spPr>
      </p:sp>
      <p:sp>
        <p:nvSpPr>
          <p:cNvPr id="3" name="Notes Placeholder 2"/>
          <p:cNvSpPr>
            <a:spLocks noGrp="1"/>
          </p:cNvSpPr>
          <p:nvPr>
            <p:ph type="body" idx="1"/>
          </p:nvPr>
        </p:nvSpPr>
        <p:spPr>
          <a:xfrm>
            <a:off x="271537" y="3348980"/>
            <a:ext cx="6192688" cy="5832648"/>
          </a:xfrm>
        </p:spPr>
        <p:txBody>
          <a:bodyPr>
            <a:normAutofit/>
          </a:bodyPr>
          <a:lstStyle/>
          <a:p>
            <a:pPr>
              <a:lnSpc>
                <a:spcPct val="114000"/>
              </a:lnSpc>
            </a:pPr>
            <a:r>
              <a:rPr lang="en-US" b="1" dirty="0" smtClean="0"/>
              <a:t>Notes:</a:t>
            </a:r>
          </a:p>
          <a:p>
            <a:pPr>
              <a:lnSpc>
                <a:spcPct val="114000"/>
              </a:lnSpc>
            </a:pPr>
            <a:r>
              <a:rPr kumimoji="0" lang="en-US" i="0" strike="noStrike" kern="1200" cap="none" spc="0" normalizeH="0" baseline="0" noProof="0" dirty="0" smtClean="0">
                <a:ln>
                  <a:noFill/>
                </a:ln>
                <a:solidFill>
                  <a:srgbClr val="FF0000"/>
                </a:solidFill>
                <a:effectLst/>
                <a:uLnTx/>
                <a:uFillTx/>
              </a:rPr>
              <a:t>ASK: </a:t>
            </a:r>
            <a:r>
              <a:rPr lang="en-US" dirty="0" smtClean="0">
                <a:solidFill>
                  <a:srgbClr val="FF0000"/>
                </a:solidFill>
              </a:rPr>
              <a:t>which </a:t>
            </a:r>
            <a:r>
              <a:rPr lang="en-US" u="none" dirty="0" smtClean="0">
                <a:solidFill>
                  <a:srgbClr val="FF0000"/>
                </a:solidFill>
              </a:rPr>
              <a:t>statement is correct?</a:t>
            </a:r>
          </a:p>
          <a:p>
            <a:pPr>
              <a:lnSpc>
                <a:spcPct val="114000"/>
              </a:lnSpc>
            </a:pPr>
            <a:r>
              <a:rPr lang="en-US" dirty="0"/>
              <a:t>	</a:t>
            </a:r>
            <a:r>
              <a:rPr lang="en-US" dirty="0" smtClean="0"/>
              <a:t>Click to answer: C (you should have a clear windscreen and clean headlights at night)</a:t>
            </a:r>
            <a:endParaRPr lang="en-AU" dirty="0" smtClean="0"/>
          </a:p>
          <a:p>
            <a:pPr>
              <a:lnSpc>
                <a:spcPct val="114000"/>
              </a:lnSpc>
            </a:pPr>
            <a:endParaRPr lang="en-US" dirty="0" smtClean="0"/>
          </a:p>
          <a:p>
            <a:pPr>
              <a:lnSpc>
                <a:spcPct val="114000"/>
              </a:lnSpc>
            </a:pPr>
            <a:r>
              <a:rPr lang="en-US" b="1" dirty="0" smtClean="0"/>
              <a:t>Background information:</a:t>
            </a:r>
            <a:endParaRPr lang="en-AU" b="1" dirty="0" smtClean="0"/>
          </a:p>
          <a:p>
            <a:pPr>
              <a:lnSpc>
                <a:spcPct val="114000"/>
              </a:lnSpc>
            </a:pPr>
            <a:r>
              <a:rPr lang="en-AU" dirty="0" smtClean="0"/>
              <a:t>Your car must not have:</a:t>
            </a:r>
          </a:p>
          <a:p>
            <a:pPr marL="171450" indent="-171450">
              <a:lnSpc>
                <a:spcPct val="114000"/>
              </a:lnSpc>
              <a:buFont typeface="Stag Sans Light" pitchFamily="34" charset="0"/>
              <a:buChar char="›"/>
            </a:pPr>
            <a:r>
              <a:rPr lang="en-AU" dirty="0" smtClean="0"/>
              <a:t>Any ornament or fitting which may cause injury in a crash</a:t>
            </a:r>
          </a:p>
          <a:p>
            <a:pPr marL="171450" indent="-171450">
              <a:lnSpc>
                <a:spcPct val="114000"/>
              </a:lnSpc>
              <a:buFont typeface="Stag Sans Light" pitchFamily="34" charset="0"/>
              <a:buChar char="›"/>
            </a:pPr>
            <a:r>
              <a:rPr lang="en-AU" dirty="0" smtClean="0"/>
              <a:t>Any toy or mascot attached to the window, windscreen, rear view mirror, dash panel or any other part of the vehicle, that may obstruct the driver’s view or cause distraction in any</a:t>
            </a:r>
            <a:r>
              <a:rPr lang="en-AU" baseline="0" dirty="0" smtClean="0"/>
              <a:t> </a:t>
            </a:r>
            <a:r>
              <a:rPr lang="en-AU" dirty="0" smtClean="0"/>
              <a:t>way</a:t>
            </a:r>
          </a:p>
          <a:p>
            <a:pPr marL="171450" indent="-171450">
              <a:lnSpc>
                <a:spcPct val="114000"/>
              </a:lnSpc>
              <a:buFont typeface="Arial" pitchFamily="34" charset="0"/>
              <a:buChar char="•"/>
            </a:pPr>
            <a:endParaRPr lang="en-AU" dirty="0" smtClean="0"/>
          </a:p>
          <a:p>
            <a:pPr>
              <a:lnSpc>
                <a:spcPct val="114000"/>
              </a:lnSpc>
              <a:buFontTx/>
              <a:buNone/>
            </a:pPr>
            <a:r>
              <a:rPr lang="en-AU" dirty="0" smtClean="0"/>
              <a:t>If a vehicle comes towards you with lights on high beam:</a:t>
            </a:r>
          </a:p>
          <a:p>
            <a:pPr marL="171450" indent="-171450">
              <a:lnSpc>
                <a:spcPct val="114000"/>
              </a:lnSpc>
              <a:buFont typeface="Stag Sans Light" pitchFamily="34" charset="0"/>
              <a:buChar char="›"/>
            </a:pPr>
            <a:r>
              <a:rPr lang="en-AU" dirty="0" smtClean="0"/>
              <a:t>Slow down, look to the left of the road, keep to the left of the road and if you cannot see, stop.</a:t>
            </a:r>
          </a:p>
          <a:p>
            <a:pPr marL="171450" indent="-171450">
              <a:lnSpc>
                <a:spcPct val="114000"/>
              </a:lnSpc>
              <a:buFont typeface="Arial" pitchFamily="34" charset="0"/>
              <a:buChar char="•"/>
            </a:pPr>
            <a:endParaRPr lang="en-AU" dirty="0" smtClean="0"/>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rPr>
              <a:t>Source:  Department of Transport, Drive Safe Book 1st October 2013 page 51 &amp; 52</a:t>
            </a:r>
            <a:endParaRPr kumimoji="0" lang="en-AU" b="0" i="0" u="none" strike="noStrike" kern="1200" cap="none" spc="0" normalizeH="0" baseline="0" noProof="0" dirty="0" smtClean="0">
              <a:ln>
                <a:noFill/>
              </a:ln>
              <a:solidFill>
                <a:prstClr val="black"/>
              </a:solidFill>
              <a:effectLst/>
              <a:uLnTx/>
              <a:uFillTx/>
            </a:endParaRPr>
          </a:p>
          <a:p>
            <a:pPr>
              <a:lnSpc>
                <a:spcPct val="114000"/>
              </a:lnSpc>
              <a:buFontTx/>
              <a:buNone/>
            </a:pPr>
            <a:endParaRPr lang="en-AU" dirty="0" smtClean="0"/>
          </a:p>
          <a:p>
            <a:endParaRPr lang="en-AU" dirty="0" smtClean="0"/>
          </a:p>
          <a:p>
            <a:endParaRPr lang="en-AU" b="0" dirty="0"/>
          </a:p>
        </p:txBody>
      </p:sp>
    </p:spTree>
    <p:extLst>
      <p:ext uri="{BB962C8B-B14F-4D97-AF65-F5344CB8AC3E}">
        <p14:creationId xmlns:p14="http://schemas.microsoft.com/office/powerpoint/2010/main" val="3988481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838" y="585788"/>
            <a:ext cx="3602037" cy="2547937"/>
          </a:xfrm>
        </p:spPr>
      </p:sp>
      <p:sp>
        <p:nvSpPr>
          <p:cNvPr id="3" name="Notes Placeholder 2"/>
          <p:cNvSpPr>
            <a:spLocks noGrp="1"/>
          </p:cNvSpPr>
          <p:nvPr>
            <p:ph type="body" idx="1"/>
          </p:nvPr>
        </p:nvSpPr>
        <p:spPr>
          <a:xfrm>
            <a:off x="271537" y="3348979"/>
            <a:ext cx="6192688" cy="6022305"/>
          </a:xfrm>
        </p:spPr>
        <p:txBody>
          <a:bodyPr>
            <a:normAutofit/>
          </a:bodyPr>
          <a:lstStyle/>
          <a:p>
            <a:pPr marL="0" marR="0" indent="0" algn="l" defTabSz="914400" rtl="0" eaLnBrk="1" fontAlgn="auto" latinLnBrk="0" hangingPunct="1">
              <a:lnSpc>
                <a:spcPct val="114000"/>
              </a:lnSpc>
              <a:spcBef>
                <a:spcPts val="0"/>
              </a:spcBef>
              <a:spcAft>
                <a:spcPts val="0"/>
              </a:spcAft>
              <a:buClrTx/>
              <a:buSzTx/>
              <a:buFontTx/>
              <a:buNone/>
              <a:tabLst/>
              <a:defRPr/>
            </a:pPr>
            <a:r>
              <a:rPr lang="en-US" b="1" dirty="0" smtClean="0"/>
              <a:t>Notes:</a:t>
            </a:r>
          </a:p>
          <a:p>
            <a:pPr marL="0" marR="0" indent="0" algn="l" defTabSz="914400" rtl="0" eaLnBrk="1" fontAlgn="auto" latinLnBrk="0" hangingPunct="1">
              <a:lnSpc>
                <a:spcPct val="114000"/>
              </a:lnSpc>
              <a:spcBef>
                <a:spcPts val="0"/>
              </a:spcBef>
              <a:spcAft>
                <a:spcPts val="0"/>
              </a:spcAft>
              <a:buClrTx/>
              <a:buSzTx/>
              <a:buFontTx/>
              <a:buNone/>
              <a:tabLst/>
              <a:defRPr/>
            </a:pPr>
            <a:r>
              <a:rPr lang="en-US" dirty="0" smtClean="0">
                <a:solidFill>
                  <a:srgbClr val="FF0000"/>
                </a:solidFill>
              </a:rPr>
              <a:t>ASK: w</a:t>
            </a:r>
            <a:r>
              <a:rPr lang="en-US" b="0" dirty="0" smtClean="0">
                <a:solidFill>
                  <a:srgbClr val="FF0000"/>
                </a:solidFill>
              </a:rPr>
              <a:t>hat must you do before pulling out from a </a:t>
            </a:r>
            <a:r>
              <a:rPr lang="en-US" dirty="0" smtClean="0">
                <a:solidFill>
                  <a:srgbClr val="FF0000"/>
                </a:solidFill>
              </a:rPr>
              <a:t>curb</a:t>
            </a:r>
            <a:r>
              <a:rPr lang="en-US" b="0" dirty="0" smtClean="0">
                <a:solidFill>
                  <a:srgbClr val="FF0000"/>
                </a:solidFill>
              </a:rPr>
              <a:t>?</a:t>
            </a:r>
          </a:p>
          <a:p>
            <a:pPr>
              <a:lnSpc>
                <a:spcPct val="114000"/>
              </a:lnSpc>
            </a:pPr>
            <a:r>
              <a:rPr lang="en-US" b="0" dirty="0" smtClean="0"/>
              <a:t>	Click to answer: B (check your mirror, blind spot and indicate for at least 5 seconds)</a:t>
            </a:r>
            <a:endParaRPr lang="en-AU" b="0" dirty="0" smtClean="0"/>
          </a:p>
          <a:p>
            <a:pPr>
              <a:lnSpc>
                <a:spcPct val="114000"/>
              </a:lnSpc>
            </a:pPr>
            <a:endParaRPr lang="en-AU" b="0" dirty="0" smtClean="0"/>
          </a:p>
          <a:p>
            <a:pPr>
              <a:lnSpc>
                <a:spcPct val="114000"/>
              </a:lnSpc>
            </a:pPr>
            <a:r>
              <a:rPr lang="en-AU" b="1" dirty="0" smtClean="0"/>
              <a:t>Background information:</a:t>
            </a:r>
          </a:p>
          <a:p>
            <a:pPr>
              <a:lnSpc>
                <a:spcPct val="114000"/>
              </a:lnSpc>
            </a:pPr>
            <a:r>
              <a:rPr lang="en-AU" b="0" dirty="0" smtClean="0"/>
              <a:t>If you are starting from a stationary position at the side of a road you must indicate for at least 5 seconds prior to driving on. You must also give way to following or overtaking traffic. Do not drive on until it is safe to do so. Remember to turn the indicator off after the turn/movement has been completed. </a:t>
            </a:r>
          </a:p>
          <a:p>
            <a:pPr>
              <a:lnSpc>
                <a:spcPct val="114000"/>
              </a:lnSpc>
            </a:pPr>
            <a:endParaRPr lang="en-AU" b="0" dirty="0" smtClean="0"/>
          </a:p>
          <a:p>
            <a:pPr>
              <a:lnSpc>
                <a:spcPct val="114000"/>
              </a:lnSpc>
            </a:pPr>
            <a:r>
              <a:rPr lang="en-US" b="0" dirty="0" smtClean="0"/>
              <a:t>Source: Drive safe book, p 65: 1st October 2013</a:t>
            </a:r>
          </a:p>
          <a:p>
            <a:endParaRPr lang="en-AU" b="0" dirty="0" smtClean="0"/>
          </a:p>
          <a:p>
            <a:endParaRPr lang="en-AU" b="0" dirty="0"/>
          </a:p>
        </p:txBody>
      </p:sp>
    </p:spTree>
    <p:extLst>
      <p:ext uri="{BB962C8B-B14F-4D97-AF65-F5344CB8AC3E}">
        <p14:creationId xmlns:p14="http://schemas.microsoft.com/office/powerpoint/2010/main" val="3988481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323" y="594544"/>
            <a:ext cx="3587750" cy="2538412"/>
          </a:xfrm>
        </p:spPr>
      </p:sp>
      <p:sp>
        <p:nvSpPr>
          <p:cNvPr id="3" name="Notes Placeholder 2"/>
          <p:cNvSpPr>
            <a:spLocks noGrp="1"/>
          </p:cNvSpPr>
          <p:nvPr>
            <p:ph type="body" idx="1"/>
          </p:nvPr>
        </p:nvSpPr>
        <p:spPr>
          <a:xfrm>
            <a:off x="271537" y="3348980"/>
            <a:ext cx="6192688" cy="6264695"/>
          </a:xfrm>
        </p:spPr>
        <p:txBody>
          <a:bodyPr numCol="1">
            <a:norm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prstClr val="black"/>
                </a:solidFill>
                <a:effectLst/>
                <a:uLnTx/>
                <a:uFillTx/>
              </a:rPr>
              <a:t>Notes:</a:t>
            </a:r>
          </a:p>
          <a:p>
            <a:pPr marL="0" marR="0" lvl="0" indent="0" algn="l" defTabSz="1043056"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smtClean="0">
                <a:ln>
                  <a:noFill/>
                </a:ln>
                <a:solidFill>
                  <a:prstClr val="black"/>
                </a:solidFill>
                <a:effectLst/>
                <a:uLnTx/>
                <a:uFillTx/>
              </a:rPr>
              <a:t>Get driving practice in all different kinds of situations, such as in the rain, on wet roads, on the freeways,  on dirt roads and possibly with road trains. </a:t>
            </a:r>
          </a:p>
          <a:p>
            <a:pPr marL="0" marR="0" lvl="0" indent="0" algn="l" defTabSz="1043056"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smtClean="0">
                <a:ln>
                  <a:noFill/>
                </a:ln>
                <a:solidFill>
                  <a:prstClr val="black"/>
                </a:solidFill>
                <a:effectLst/>
                <a:uLnTx/>
                <a:uFillTx/>
              </a:rPr>
              <a:t>The more practice you get when you have a fully qualified experienced driver in the car with you, the safer you will be when you are out on the roads as a P plate driver.</a:t>
            </a:r>
          </a:p>
          <a:p>
            <a:pPr marL="0" marR="0" lvl="0" indent="0" algn="l" defTabSz="1043056" rtl="0" eaLnBrk="1" fontAlgn="auto" latinLnBrk="0" hangingPunct="1">
              <a:lnSpc>
                <a:spcPct val="100000"/>
              </a:lnSpc>
              <a:spcBef>
                <a:spcPts val="0"/>
              </a:spcBef>
              <a:spcAft>
                <a:spcPts val="0"/>
              </a:spcAft>
              <a:buClrTx/>
              <a:buSzTx/>
              <a:buFontTx/>
              <a:buNone/>
              <a:tabLst/>
              <a:defRPr/>
            </a:pPr>
            <a:endParaRPr lang="en-US" baseline="0" dirty="0" smtClean="0"/>
          </a:p>
          <a:p>
            <a:pPr marL="171450" marR="0" lvl="0" indent="-171450" algn="l" defTabSz="914400" rtl="0" eaLnBrk="1" fontAlgn="auto" latinLnBrk="0" hangingPunct="1">
              <a:lnSpc>
                <a:spcPct val="100000"/>
              </a:lnSpc>
              <a:spcBef>
                <a:spcPct val="20000"/>
              </a:spcBef>
              <a:spcAft>
                <a:spcPts val="0"/>
              </a:spcAft>
              <a:buClrTx/>
              <a:buSzTx/>
              <a:buFont typeface="Stag Sans Light" pitchFamily="34" charset="0"/>
              <a:buChar char="›"/>
              <a:tabLst/>
              <a:defRPr/>
            </a:pPr>
            <a:r>
              <a:rPr kumimoji="0" lang="en-US" i="0" u="none" strike="noStrike" kern="1200" cap="none" spc="0" normalizeH="0" baseline="0" noProof="0" dirty="0" smtClean="0">
                <a:ln>
                  <a:noFill/>
                </a:ln>
                <a:solidFill>
                  <a:prstClr val="black"/>
                </a:solidFill>
                <a:effectLst/>
                <a:uLnTx/>
                <a:uFillTx/>
              </a:rPr>
              <a:t>Practice in all Weather conditions: </a:t>
            </a:r>
          </a:p>
          <a:p>
            <a:pPr marL="692794" lvl="1" indent="-171450" defTabSz="914400">
              <a:spcBef>
                <a:spcPct val="20000"/>
              </a:spcBef>
              <a:buFont typeface="Stag Sans Light" pitchFamily="34" charset="0"/>
              <a:buChar char="›"/>
              <a:defRPr/>
            </a:pPr>
            <a:r>
              <a:rPr kumimoji="0" lang="en-US" i="0" u="none" strike="noStrike" kern="1200" cap="none" spc="0" normalizeH="0" baseline="0" noProof="0" dirty="0" smtClean="0">
                <a:ln>
                  <a:noFill/>
                </a:ln>
                <a:solidFill>
                  <a:prstClr val="black"/>
                </a:solidFill>
                <a:effectLst/>
                <a:uLnTx/>
                <a:uFillTx/>
              </a:rPr>
              <a:t>Driving on dry roads are different to wet roads. </a:t>
            </a:r>
          </a:p>
          <a:p>
            <a:pPr marL="692794" lvl="1" indent="-171450" defTabSz="914400">
              <a:spcBef>
                <a:spcPct val="20000"/>
              </a:spcBef>
              <a:buFont typeface="Stag Sans Light" pitchFamily="34" charset="0"/>
              <a:buChar char="›"/>
              <a:defRPr/>
            </a:pPr>
            <a:r>
              <a:rPr kumimoji="0" lang="en-US" i="0" u="none" strike="noStrike" kern="1200" cap="none" spc="0" normalizeH="0" baseline="0" noProof="0" dirty="0" smtClean="0">
                <a:ln>
                  <a:noFill/>
                </a:ln>
                <a:solidFill>
                  <a:prstClr val="black"/>
                </a:solidFill>
                <a:effectLst/>
                <a:uLnTx/>
                <a:uFillTx/>
              </a:rPr>
              <a:t>The gap behind vehicles should be bigger when the roads are wet.</a:t>
            </a:r>
          </a:p>
          <a:p>
            <a:pPr marL="171450" marR="0" lvl="0" indent="-171450" algn="l" defTabSz="914400" rtl="0" eaLnBrk="1" fontAlgn="auto" latinLnBrk="0" hangingPunct="1">
              <a:lnSpc>
                <a:spcPct val="100000"/>
              </a:lnSpc>
              <a:spcBef>
                <a:spcPct val="20000"/>
              </a:spcBef>
              <a:spcAft>
                <a:spcPts val="0"/>
              </a:spcAft>
              <a:buClrTx/>
              <a:buSzTx/>
              <a:buFont typeface="Stag Sans Light" pitchFamily="34" charset="0"/>
              <a:buChar char="›"/>
              <a:tabLst/>
              <a:defRPr/>
            </a:pPr>
            <a:r>
              <a:rPr kumimoji="0" lang="en-US" i="0" u="none" strike="noStrike" kern="1200" cap="none" spc="0" normalizeH="0" baseline="0" noProof="0" dirty="0" smtClean="0">
                <a:ln>
                  <a:noFill/>
                </a:ln>
                <a:solidFill>
                  <a:prstClr val="black"/>
                </a:solidFill>
                <a:effectLst/>
                <a:uLnTx/>
                <a:uFillTx/>
              </a:rPr>
              <a:t>Practice driving around trucks: </a:t>
            </a:r>
          </a:p>
          <a:p>
            <a:pPr marL="692794" lvl="1" indent="-171450" defTabSz="914400">
              <a:spcBef>
                <a:spcPct val="20000"/>
              </a:spcBef>
              <a:buFont typeface="Stag Sans Light" pitchFamily="34" charset="0"/>
              <a:buChar char="›"/>
              <a:defRPr/>
            </a:pPr>
            <a:r>
              <a:rPr kumimoji="0" lang="en-US" i="0" u="none" strike="noStrike" kern="1200" cap="none" spc="0" normalizeH="0" baseline="0" noProof="0" dirty="0" smtClean="0">
                <a:ln>
                  <a:noFill/>
                </a:ln>
                <a:solidFill>
                  <a:prstClr val="black"/>
                </a:solidFill>
                <a:effectLst/>
                <a:uLnTx/>
                <a:uFillTx/>
              </a:rPr>
              <a:t>Depending on the load of the truck, some trucks can take up to 1 km to stop. Before overtaking a truck, scan the road and know your completely safe while overtaking the truck. Be mindful of any traffic lights or merging lanes when overtaking.</a:t>
            </a:r>
          </a:p>
          <a:p>
            <a:pPr marL="171450" marR="0" lvl="0" indent="-171450" algn="l" defTabSz="914400" rtl="0" eaLnBrk="1" fontAlgn="auto" latinLnBrk="0" hangingPunct="1">
              <a:lnSpc>
                <a:spcPct val="100000"/>
              </a:lnSpc>
              <a:spcBef>
                <a:spcPct val="20000"/>
              </a:spcBef>
              <a:spcAft>
                <a:spcPts val="0"/>
              </a:spcAft>
              <a:buClrTx/>
              <a:buSzTx/>
              <a:buFont typeface="Stag Sans Light" pitchFamily="34" charset="0"/>
              <a:buChar char="›"/>
              <a:tabLst/>
              <a:defRPr/>
            </a:pPr>
            <a:r>
              <a:rPr kumimoji="0" lang="en-US" i="0" u="none" strike="noStrike" kern="1200" cap="none" spc="0" normalizeH="0" baseline="0" noProof="0" dirty="0" smtClean="0">
                <a:ln>
                  <a:noFill/>
                </a:ln>
                <a:solidFill>
                  <a:prstClr val="black"/>
                </a:solidFill>
                <a:effectLst/>
                <a:uLnTx/>
                <a:uFillTx/>
              </a:rPr>
              <a:t>Practice merging and driving on freeway: </a:t>
            </a:r>
          </a:p>
          <a:p>
            <a:pPr marL="692794" lvl="1" indent="-171450" defTabSz="914400">
              <a:spcBef>
                <a:spcPct val="20000"/>
              </a:spcBef>
              <a:buFont typeface="Stag Sans Light" pitchFamily="34" charset="0"/>
              <a:buChar char="›"/>
              <a:defRPr/>
            </a:pPr>
            <a:r>
              <a:rPr kumimoji="0" lang="en-US" i="0" u="none" strike="noStrike" kern="1200" cap="none" spc="0" normalizeH="0" baseline="0" noProof="0" dirty="0" smtClean="0">
                <a:ln>
                  <a:noFill/>
                </a:ln>
                <a:solidFill>
                  <a:prstClr val="black"/>
                </a:solidFill>
                <a:effectLst/>
                <a:uLnTx/>
                <a:uFillTx/>
              </a:rPr>
              <a:t>The vehicle in front has the right away. Always indicate when merging.</a:t>
            </a:r>
          </a:p>
          <a:p>
            <a:pPr marL="171450" marR="0" lvl="0" indent="-171450" algn="l" defTabSz="914400" rtl="0" eaLnBrk="1" fontAlgn="auto" latinLnBrk="0" hangingPunct="1">
              <a:lnSpc>
                <a:spcPct val="100000"/>
              </a:lnSpc>
              <a:spcBef>
                <a:spcPct val="20000"/>
              </a:spcBef>
              <a:spcAft>
                <a:spcPts val="0"/>
              </a:spcAft>
              <a:buClrTx/>
              <a:buSzTx/>
              <a:buFont typeface="Stag Sans Light" pitchFamily="34" charset="0"/>
              <a:buChar char="›"/>
              <a:tabLst/>
              <a:defRPr/>
            </a:pPr>
            <a:r>
              <a:rPr kumimoji="0" lang="en-US" i="0" u="none" strike="noStrike" kern="1200" cap="none" spc="0" normalizeH="0" baseline="0" noProof="0" dirty="0" smtClean="0">
                <a:ln>
                  <a:noFill/>
                </a:ln>
                <a:solidFill>
                  <a:prstClr val="black"/>
                </a:solidFill>
                <a:effectLst/>
                <a:uLnTx/>
                <a:uFillTx/>
              </a:rPr>
              <a:t>Practice driving in peak hour traffic:</a:t>
            </a:r>
          </a:p>
          <a:p>
            <a:pPr marL="692794" lvl="1" indent="-171450" defTabSz="914400">
              <a:spcBef>
                <a:spcPct val="20000"/>
              </a:spcBef>
              <a:buFont typeface="Stag Sans Light" pitchFamily="34" charset="0"/>
              <a:buChar char="›"/>
              <a:defRPr/>
            </a:pPr>
            <a:r>
              <a:rPr kumimoji="0" lang="en-US" i="0" u="none" strike="noStrike" kern="1200" cap="none" spc="0" normalizeH="0" baseline="0" noProof="0" dirty="0" smtClean="0">
                <a:ln>
                  <a:noFill/>
                </a:ln>
                <a:solidFill>
                  <a:prstClr val="black"/>
                </a:solidFill>
                <a:effectLst/>
                <a:uLnTx/>
                <a:uFillTx/>
              </a:rPr>
              <a:t> More hours you drive when the roads are busy the more comfortable you will be as a P Plate driver.</a:t>
            </a:r>
          </a:p>
          <a:p>
            <a:pPr marL="171450" marR="0" lvl="0" indent="-171450" algn="l" defTabSz="914400" rtl="0" eaLnBrk="1" fontAlgn="auto" latinLnBrk="0" hangingPunct="1">
              <a:lnSpc>
                <a:spcPct val="100000"/>
              </a:lnSpc>
              <a:spcBef>
                <a:spcPct val="20000"/>
              </a:spcBef>
              <a:spcAft>
                <a:spcPts val="0"/>
              </a:spcAft>
              <a:buClrTx/>
              <a:buSzTx/>
              <a:buFont typeface="Stag Sans Light" pitchFamily="34" charset="0"/>
              <a:buChar char="›"/>
              <a:tabLst/>
              <a:defRPr/>
            </a:pPr>
            <a:r>
              <a:rPr kumimoji="0" lang="en-US" i="0" u="none" strike="noStrike" kern="1200" cap="none" spc="0" normalizeH="0" baseline="0" noProof="0" dirty="0" smtClean="0">
                <a:ln>
                  <a:noFill/>
                </a:ln>
                <a:solidFill>
                  <a:prstClr val="black"/>
                </a:solidFill>
                <a:effectLst/>
                <a:uLnTx/>
                <a:uFillTx/>
              </a:rPr>
              <a:t>Practice driving on regional open roads: </a:t>
            </a:r>
          </a:p>
          <a:p>
            <a:pPr marL="692794" lvl="1" indent="-171450" defTabSz="914400">
              <a:spcBef>
                <a:spcPct val="20000"/>
              </a:spcBef>
              <a:buFont typeface="Stag Sans Light" pitchFamily="34" charset="0"/>
              <a:buChar char="›"/>
              <a:defRPr/>
            </a:pPr>
            <a:r>
              <a:rPr kumimoji="0" lang="en-US" i="0" u="none" strike="noStrike" kern="1200" cap="none" spc="0" normalizeH="0" baseline="0" noProof="0" dirty="0" smtClean="0">
                <a:ln>
                  <a:noFill/>
                </a:ln>
                <a:solidFill>
                  <a:prstClr val="black"/>
                </a:solidFill>
                <a:effectLst/>
                <a:uLnTx/>
                <a:uFillTx/>
              </a:rPr>
              <a:t>Practice driving  on open roads, will help you to be safer and more aware of hazards, fatigue and speed when you’re a P Plate driver. </a:t>
            </a:r>
          </a:p>
          <a:p>
            <a:pPr marL="171450" marR="0" lvl="0" indent="-171450" algn="l" defTabSz="914400" rtl="0" eaLnBrk="1" fontAlgn="auto" latinLnBrk="0" hangingPunct="1">
              <a:lnSpc>
                <a:spcPct val="100000"/>
              </a:lnSpc>
              <a:spcBef>
                <a:spcPct val="20000"/>
              </a:spcBef>
              <a:spcAft>
                <a:spcPts val="0"/>
              </a:spcAft>
              <a:buClrTx/>
              <a:buSzTx/>
              <a:buFont typeface="Stag Sans Light" pitchFamily="34" charset="0"/>
              <a:buChar char="›"/>
              <a:tabLst/>
              <a:defRPr/>
            </a:pPr>
            <a:r>
              <a:rPr kumimoji="0" lang="en-US" i="0" u="none" strike="noStrike" kern="1200" cap="none" spc="0" normalizeH="0" baseline="0" noProof="0" dirty="0" smtClean="0">
                <a:ln>
                  <a:noFill/>
                </a:ln>
                <a:solidFill>
                  <a:prstClr val="black"/>
                </a:solidFill>
                <a:effectLst/>
                <a:uLnTx/>
                <a:uFillTx/>
              </a:rPr>
              <a:t>Practice driving in the area you will set your assessment:</a:t>
            </a:r>
          </a:p>
          <a:p>
            <a:pPr marL="692794" lvl="1" indent="-171450" defTabSz="914400">
              <a:spcBef>
                <a:spcPct val="20000"/>
              </a:spcBef>
              <a:buFont typeface="Stag Sans Light" pitchFamily="34" charset="0"/>
              <a:buChar char="›"/>
              <a:defRPr/>
            </a:pPr>
            <a:r>
              <a:rPr kumimoji="0" lang="en-US" i="0" u="none" strike="noStrike" kern="1200" cap="none" spc="0" normalizeH="0" baseline="0" noProof="0" dirty="0" smtClean="0">
                <a:ln>
                  <a:noFill/>
                </a:ln>
                <a:solidFill>
                  <a:prstClr val="black"/>
                </a:solidFill>
                <a:effectLst/>
                <a:uLnTx/>
                <a:uFillTx/>
              </a:rPr>
              <a:t>This is help with not being nervous on the day of your assessment. </a:t>
            </a:r>
          </a:p>
          <a:p>
            <a:pPr marL="0" marR="0" lvl="0" indent="0" algn="l" defTabSz="1043056" rtl="0" eaLnBrk="1" fontAlgn="auto" latinLnBrk="0" hangingPunct="1">
              <a:lnSpc>
                <a:spcPct val="100000"/>
              </a:lnSpc>
              <a:spcBef>
                <a:spcPts val="0"/>
              </a:spcBef>
              <a:spcAft>
                <a:spcPts val="0"/>
              </a:spcAft>
              <a:buClrTx/>
              <a:buSzTx/>
              <a:buFontTx/>
              <a:buNone/>
              <a:tabLst/>
              <a:defRPr/>
            </a:pPr>
            <a:endParaRPr lang="en-AU" sz="1000" dirty="0">
              <a:latin typeface="+mn-lt"/>
            </a:endParaRPr>
          </a:p>
        </p:txBody>
      </p:sp>
    </p:spTree>
    <p:extLst>
      <p:ext uri="{BB962C8B-B14F-4D97-AF65-F5344CB8AC3E}">
        <p14:creationId xmlns:p14="http://schemas.microsoft.com/office/powerpoint/2010/main" val="729079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323" y="585788"/>
            <a:ext cx="3587750" cy="2538412"/>
          </a:xfrm>
        </p:spPr>
      </p:sp>
      <p:sp>
        <p:nvSpPr>
          <p:cNvPr id="3" name="Notes Placeholder 2"/>
          <p:cNvSpPr>
            <a:spLocks noGrp="1"/>
          </p:cNvSpPr>
          <p:nvPr>
            <p:ph type="body" idx="1"/>
          </p:nvPr>
        </p:nvSpPr>
        <p:spPr>
          <a:xfrm>
            <a:off x="271537" y="3348980"/>
            <a:ext cx="6192688" cy="6264695"/>
          </a:xfrm>
        </p:spPr>
        <p:txBody>
          <a:bodyPr numCol="1">
            <a:normAutofit/>
          </a:bodyPr>
          <a:lstStyle/>
          <a:p>
            <a:pPr>
              <a:lnSpc>
                <a:spcPct val="114000"/>
              </a:lnSpc>
            </a:pPr>
            <a:r>
              <a:rPr lang="en-US" b="1" dirty="0" smtClean="0"/>
              <a:t>Notes:</a:t>
            </a:r>
          </a:p>
          <a:p>
            <a:pPr>
              <a:lnSpc>
                <a:spcPct val="114000"/>
              </a:lnSpc>
            </a:pPr>
            <a:r>
              <a:rPr lang="en-US" b="0" dirty="0" smtClean="0"/>
              <a:t>To reduce the stress for your PDA you may like to keep these tips in mind:</a:t>
            </a:r>
            <a:endParaRPr lang="en-AU" b="0" dirty="0" smtClean="0"/>
          </a:p>
          <a:p>
            <a:pPr marL="171450" indent="-171450">
              <a:lnSpc>
                <a:spcPct val="114000"/>
              </a:lnSpc>
              <a:buFont typeface="Stag Sans Light" pitchFamily="34" charset="0"/>
              <a:buChar char="›"/>
            </a:pPr>
            <a:r>
              <a:rPr lang="en-AU" b="0" dirty="0" smtClean="0"/>
              <a:t>Don’t tell your friends the test date. </a:t>
            </a:r>
          </a:p>
          <a:p>
            <a:pPr marL="692794" lvl="1" indent="-171450">
              <a:lnSpc>
                <a:spcPct val="114000"/>
              </a:lnSpc>
              <a:buFont typeface="Stag Sans Light" pitchFamily="34" charset="0"/>
              <a:buChar char="›"/>
            </a:pPr>
            <a:r>
              <a:rPr lang="en-AU" b="0" dirty="0" smtClean="0"/>
              <a:t>If everyone knows you are going for the test, you create the additional stress of trying to live up to your friends expectations. It's OK to let your Mum and Dad know, we are sure they will give you all the support you need. </a:t>
            </a:r>
          </a:p>
          <a:p>
            <a:pPr marL="171450" indent="-171450">
              <a:lnSpc>
                <a:spcPct val="114000"/>
              </a:lnSpc>
              <a:buFont typeface="Stag Sans Light" pitchFamily="34" charset="0"/>
              <a:buChar char="›"/>
            </a:pPr>
            <a:r>
              <a:rPr lang="en-AU" b="0" dirty="0" smtClean="0"/>
              <a:t>Get the timing right. </a:t>
            </a:r>
          </a:p>
          <a:p>
            <a:pPr marL="692794" lvl="1" indent="-171450">
              <a:lnSpc>
                <a:spcPct val="114000"/>
              </a:lnSpc>
              <a:buFont typeface="Stag Sans Light" pitchFamily="34" charset="0"/>
              <a:buChar char="›"/>
            </a:pPr>
            <a:r>
              <a:rPr lang="en-AU" b="0" dirty="0" smtClean="0"/>
              <a:t>Take the test at the right time. Try to book the test so it does not coincide with other stressful events (just prior to school exams or in the middle of wedding preparations </a:t>
            </a:r>
            <a:r>
              <a:rPr lang="en-AU" b="0" dirty="0" err="1" smtClean="0"/>
              <a:t>etc</a:t>
            </a:r>
            <a:r>
              <a:rPr lang="en-AU" b="0" dirty="0" smtClean="0"/>
              <a:t>). </a:t>
            </a:r>
          </a:p>
          <a:p>
            <a:pPr marL="171450" indent="-171450">
              <a:lnSpc>
                <a:spcPct val="114000"/>
              </a:lnSpc>
              <a:buFont typeface="Stag Sans Light" pitchFamily="34" charset="0"/>
              <a:buChar char="›"/>
            </a:pPr>
            <a:r>
              <a:rPr lang="en-AU" b="0" dirty="0" smtClean="0"/>
              <a:t>Book the first available driving test of the day. </a:t>
            </a:r>
          </a:p>
          <a:p>
            <a:pPr marL="692794" lvl="1" indent="-171450">
              <a:lnSpc>
                <a:spcPct val="114000"/>
              </a:lnSpc>
              <a:buFont typeface="Stag Sans Light" pitchFamily="34" charset="0"/>
              <a:buChar char="›"/>
            </a:pPr>
            <a:r>
              <a:rPr lang="en-AU" b="0" dirty="0" smtClean="0"/>
              <a:t>If you take your test early in the morning you will have less time to worry about it. </a:t>
            </a:r>
          </a:p>
          <a:p>
            <a:pPr marL="171450" indent="-171450">
              <a:lnSpc>
                <a:spcPct val="114000"/>
              </a:lnSpc>
              <a:buFont typeface="Stag Sans Light" pitchFamily="34" charset="0"/>
              <a:buChar char="›"/>
            </a:pPr>
            <a:r>
              <a:rPr lang="en-AU" b="0" dirty="0" smtClean="0"/>
              <a:t>Do a practice run. </a:t>
            </a:r>
          </a:p>
          <a:p>
            <a:pPr marL="692794" lvl="1" indent="-171450">
              <a:lnSpc>
                <a:spcPct val="114000"/>
              </a:lnSpc>
              <a:buFont typeface="Stag Sans Light" pitchFamily="34" charset="0"/>
              <a:buChar char="›"/>
            </a:pPr>
            <a:r>
              <a:rPr lang="en-AU" b="0" dirty="0" smtClean="0"/>
              <a:t>We use the term </a:t>
            </a:r>
            <a:r>
              <a:rPr lang="en-AU" b="0" i="1" dirty="0" smtClean="0"/>
              <a:t>‘Mock Test’</a:t>
            </a:r>
            <a:r>
              <a:rPr lang="en-AU" b="0" dirty="0" smtClean="0"/>
              <a:t>. The instructor should be very realistic and the student must take it seriously. In your last two lessons ask your instructor to concentrate on the manoeuvres you find most difficult. </a:t>
            </a:r>
          </a:p>
          <a:p>
            <a:pPr>
              <a:lnSpc>
                <a:spcPct val="114000"/>
              </a:lnSpc>
            </a:pPr>
            <a:endParaRPr lang="en-AU" b="0" dirty="0" smtClean="0"/>
          </a:p>
          <a:p>
            <a:pPr>
              <a:lnSpc>
                <a:spcPct val="114000"/>
              </a:lnSpc>
            </a:pPr>
            <a:r>
              <a:rPr lang="en-AU" b="0" dirty="0" smtClean="0">
                <a:hlinkClick r:id="rId3"/>
              </a:rPr>
              <a:t>http://www.2pass.co.uk/nerves.htm</a:t>
            </a:r>
            <a:r>
              <a:rPr lang="en-AU" b="0" dirty="0" smtClean="0"/>
              <a:t> </a:t>
            </a:r>
          </a:p>
          <a:p>
            <a:pPr marL="0" marR="0" lvl="0" indent="0" algn="l" defTabSz="1043056" rtl="0" eaLnBrk="1" fontAlgn="auto" latinLnBrk="0" hangingPunct="1">
              <a:lnSpc>
                <a:spcPct val="100000"/>
              </a:lnSpc>
              <a:spcBef>
                <a:spcPts val="0"/>
              </a:spcBef>
              <a:spcAft>
                <a:spcPts val="0"/>
              </a:spcAft>
              <a:buClrTx/>
              <a:buSzTx/>
              <a:buFontTx/>
              <a:buNone/>
              <a:tabLst/>
              <a:defRPr/>
            </a:pPr>
            <a:endParaRPr lang="en-AU" b="0" dirty="0" smtClean="0"/>
          </a:p>
          <a:p>
            <a:pPr marL="0" marR="0" lvl="0" indent="0" algn="l" defTabSz="1043056" rtl="0" eaLnBrk="1" fontAlgn="auto" latinLnBrk="0" hangingPunct="1">
              <a:lnSpc>
                <a:spcPct val="100000"/>
              </a:lnSpc>
              <a:spcBef>
                <a:spcPts val="0"/>
              </a:spcBef>
              <a:spcAft>
                <a:spcPts val="0"/>
              </a:spcAft>
              <a:buClrTx/>
              <a:buSzTx/>
              <a:buFontTx/>
              <a:buNone/>
              <a:tabLst/>
              <a:defRPr/>
            </a:pPr>
            <a:endParaRPr lang="en-AU" b="0" dirty="0"/>
          </a:p>
        </p:txBody>
      </p:sp>
    </p:spTree>
    <p:extLst>
      <p:ext uri="{BB962C8B-B14F-4D97-AF65-F5344CB8AC3E}">
        <p14:creationId xmlns:p14="http://schemas.microsoft.com/office/powerpoint/2010/main" val="72907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8058" y="585788"/>
            <a:ext cx="3608015" cy="2551700"/>
          </a:xfrm>
        </p:spPr>
      </p:sp>
      <p:sp>
        <p:nvSpPr>
          <p:cNvPr id="3" name="Notes Placeholder 2"/>
          <p:cNvSpPr>
            <a:spLocks noGrp="1"/>
          </p:cNvSpPr>
          <p:nvPr>
            <p:ph type="body" idx="1"/>
          </p:nvPr>
        </p:nvSpPr>
        <p:spPr>
          <a:xfrm>
            <a:off x="281269" y="3348979"/>
            <a:ext cx="6182955" cy="6192689"/>
          </a:xfrm>
        </p:spPr>
        <p:txBody>
          <a:bodyPr>
            <a:normAutofit/>
          </a:bodyPr>
          <a:lstStyle/>
          <a:p>
            <a:r>
              <a:rPr lang="en-US" b="1" dirty="0">
                <a:latin typeface="Stag Sans Light" pitchFamily="34" charset="0"/>
              </a:rPr>
              <a:t>How to use this resource:</a:t>
            </a:r>
          </a:p>
          <a:p>
            <a:pPr marL="171450" indent="-171450">
              <a:buFont typeface="Stag Sans Light" pitchFamily="34" charset="0"/>
              <a:buChar char="›"/>
            </a:pPr>
            <a:r>
              <a:rPr lang="en-US" dirty="0"/>
              <a:t>Project this PowerPoint and present to the students as directed, or students can self-pace individually</a:t>
            </a:r>
          </a:p>
          <a:p>
            <a:pPr marL="171450" indent="-171450">
              <a:buFont typeface="Stag Sans Light" pitchFamily="34" charset="0"/>
              <a:buChar char="›"/>
            </a:pPr>
            <a:r>
              <a:rPr lang="en-US" dirty="0"/>
              <a:t>Print off this document in colour in ‘notes format’ which will show the teacher notes at the bottom of each page – questions to ask the students are </a:t>
            </a:r>
            <a:r>
              <a:rPr lang="en-US" dirty="0">
                <a:solidFill>
                  <a:srgbClr val="FF0000"/>
                </a:solidFill>
              </a:rPr>
              <a:t>red</a:t>
            </a:r>
          </a:p>
          <a:p>
            <a:pPr marL="171450" indent="-171450">
              <a:buFont typeface="Stag Sans Light" pitchFamily="34" charset="0"/>
              <a:buChar char="›"/>
            </a:pPr>
            <a:r>
              <a:rPr lang="en-US" dirty="0"/>
              <a:t>The ‘Student Worksheet’ and ‘Teacher Answers’ documents should be printed in colour </a:t>
            </a:r>
          </a:p>
          <a:p>
            <a:pPr marL="171450" indent="-171450">
              <a:buFontTx/>
              <a:buChar char="-"/>
            </a:pPr>
            <a:endParaRPr lang="en-US" dirty="0"/>
          </a:p>
          <a:p>
            <a:r>
              <a:rPr lang="en-US" b="1" dirty="0"/>
              <a:t>Materials required:</a:t>
            </a:r>
          </a:p>
          <a:p>
            <a:pPr marL="171450" indent="-171450">
              <a:buFont typeface="Stag Sans Light" pitchFamily="34" charset="0"/>
              <a:buChar char="›"/>
            </a:pPr>
            <a:r>
              <a:rPr lang="en-US" dirty="0"/>
              <a:t>Computer access for all students with access to the internet</a:t>
            </a:r>
          </a:p>
          <a:p>
            <a:r>
              <a:rPr lang="en-US" dirty="0"/>
              <a:t>	</a:t>
            </a:r>
            <a:r>
              <a:rPr lang="en-US" i="1" dirty="0"/>
              <a:t>or</a:t>
            </a:r>
          </a:p>
          <a:p>
            <a:pPr marL="171450" indent="-171450">
              <a:buFont typeface="Stag Sans Light" pitchFamily="34" charset="0"/>
              <a:buChar char="›"/>
            </a:pPr>
            <a:r>
              <a:rPr lang="en-US" dirty="0"/>
              <a:t>Smartboard/PC and projector</a:t>
            </a:r>
          </a:p>
          <a:p>
            <a:pPr marL="171450" indent="-171450">
              <a:buFontTx/>
              <a:buChar char="-"/>
            </a:pPr>
            <a:endParaRPr lang="en-US" dirty="0"/>
          </a:p>
          <a:p>
            <a:pPr marL="171450" indent="-171450">
              <a:buFont typeface="Stag Sans Light" pitchFamily="34" charset="0"/>
              <a:buChar char="›"/>
            </a:pPr>
            <a:r>
              <a:rPr lang="en-US" dirty="0"/>
              <a:t>Class set of worksheets</a:t>
            </a:r>
          </a:p>
          <a:p>
            <a:pPr marL="171450" indent="-171450">
              <a:buFont typeface="Stag Sans Light" pitchFamily="34" charset="0"/>
              <a:buChar char="›"/>
            </a:pPr>
            <a:r>
              <a:rPr lang="en-US" dirty="0"/>
              <a:t>Pen &amp; highlighter for each student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AU" sz="14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endParaRPr lang="en-AU" dirty="0" smtClean="0"/>
          </a:p>
          <a:p>
            <a:endParaRPr lang="en-AU" dirty="0"/>
          </a:p>
        </p:txBody>
      </p:sp>
    </p:spTree>
    <p:extLst>
      <p:ext uri="{BB962C8B-B14F-4D97-AF65-F5344CB8AC3E}">
        <p14:creationId xmlns:p14="http://schemas.microsoft.com/office/powerpoint/2010/main" val="331536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323" y="585788"/>
            <a:ext cx="3587750" cy="2538412"/>
          </a:xfrm>
        </p:spPr>
      </p:sp>
      <p:sp>
        <p:nvSpPr>
          <p:cNvPr id="3" name="Notes Placeholder 2"/>
          <p:cNvSpPr>
            <a:spLocks noGrp="1"/>
          </p:cNvSpPr>
          <p:nvPr>
            <p:ph type="body" idx="1"/>
          </p:nvPr>
        </p:nvSpPr>
        <p:spPr>
          <a:xfrm>
            <a:off x="271537" y="3348980"/>
            <a:ext cx="6192688" cy="6264695"/>
          </a:xfrm>
        </p:spPr>
        <p:txBody>
          <a:bodyPr numCol="1">
            <a:normAutofit/>
          </a:bodyPr>
          <a:lstStyle/>
          <a:p>
            <a:r>
              <a:rPr lang="en-US" b="1" dirty="0" smtClean="0"/>
              <a:t>Notes:</a:t>
            </a:r>
            <a:endParaRPr lang="en-AU" b="1" dirty="0" smtClean="0"/>
          </a:p>
          <a:p>
            <a:r>
              <a:rPr lang="en-AU" b="0" dirty="0" smtClean="0"/>
              <a:t>Practice in your head - it's been proven that you can improve your ability to perform coordinated tasks by imagining doing them. </a:t>
            </a:r>
          </a:p>
          <a:p>
            <a:r>
              <a:rPr lang="en-AU" b="0" dirty="0" smtClean="0"/>
              <a:t>Get a good night's sleep before the test</a:t>
            </a:r>
            <a:r>
              <a:rPr lang="en-AU" dirty="0"/>
              <a:t>!</a:t>
            </a:r>
            <a:endParaRPr lang="en-AU" b="0" dirty="0" smtClean="0"/>
          </a:p>
          <a:p>
            <a:endParaRPr lang="en-AU" b="0" dirty="0" smtClean="0"/>
          </a:p>
          <a:p>
            <a:pPr>
              <a:lnSpc>
                <a:spcPct val="114000"/>
              </a:lnSpc>
            </a:pPr>
            <a:r>
              <a:rPr lang="en-AU" b="0" dirty="0" smtClean="0">
                <a:hlinkClick r:id="rId3"/>
              </a:rPr>
              <a:t>http://www.2pass.co.uk/nerves.htm</a:t>
            </a:r>
            <a:r>
              <a:rPr lang="en-AU" b="0" dirty="0" smtClean="0"/>
              <a:t> </a:t>
            </a:r>
          </a:p>
          <a:p>
            <a:pPr marL="0" marR="0" lvl="0" indent="0" algn="l" defTabSz="1043056" rtl="0" eaLnBrk="1" fontAlgn="auto" latinLnBrk="0" hangingPunct="1">
              <a:lnSpc>
                <a:spcPct val="100000"/>
              </a:lnSpc>
              <a:spcBef>
                <a:spcPts val="0"/>
              </a:spcBef>
              <a:spcAft>
                <a:spcPts val="0"/>
              </a:spcAft>
              <a:buClrTx/>
              <a:buSzTx/>
              <a:buFontTx/>
              <a:buNone/>
              <a:tabLst/>
              <a:defRPr/>
            </a:pPr>
            <a:endParaRPr lang="en-AU" b="0" dirty="0" smtClean="0"/>
          </a:p>
          <a:p>
            <a:pPr marL="0" marR="0" lvl="0" indent="0" algn="l" defTabSz="1043056" rtl="0" eaLnBrk="1" fontAlgn="auto" latinLnBrk="0" hangingPunct="1">
              <a:lnSpc>
                <a:spcPct val="100000"/>
              </a:lnSpc>
              <a:spcBef>
                <a:spcPts val="0"/>
              </a:spcBef>
              <a:spcAft>
                <a:spcPts val="0"/>
              </a:spcAft>
              <a:buClrTx/>
              <a:buSzTx/>
              <a:buFontTx/>
              <a:buNone/>
              <a:tabLst/>
              <a:defRPr/>
            </a:pPr>
            <a:endParaRPr lang="en-AU" b="0" dirty="0"/>
          </a:p>
        </p:txBody>
      </p:sp>
    </p:spTree>
    <p:extLst>
      <p:ext uri="{BB962C8B-B14F-4D97-AF65-F5344CB8AC3E}">
        <p14:creationId xmlns:p14="http://schemas.microsoft.com/office/powerpoint/2010/main" val="729079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323" y="594544"/>
            <a:ext cx="3587750" cy="2538412"/>
          </a:xfrm>
        </p:spPr>
      </p:sp>
      <p:sp>
        <p:nvSpPr>
          <p:cNvPr id="3" name="Notes Placeholder 2"/>
          <p:cNvSpPr>
            <a:spLocks noGrp="1"/>
          </p:cNvSpPr>
          <p:nvPr>
            <p:ph type="body" idx="1"/>
          </p:nvPr>
        </p:nvSpPr>
        <p:spPr>
          <a:xfrm>
            <a:off x="271537" y="3348981"/>
            <a:ext cx="6192688" cy="6264695"/>
          </a:xfrm>
        </p:spPr>
        <p:txBody>
          <a:bodyPr numCol="1">
            <a:normAutofit/>
          </a:bodyPr>
          <a:lstStyle/>
          <a:p>
            <a:pPr marL="228600" indent="-228600">
              <a:lnSpc>
                <a:spcPct val="114000"/>
              </a:lnSpc>
            </a:pPr>
            <a:r>
              <a:rPr lang="en-US" b="1" dirty="0" smtClean="0"/>
              <a:t>Notes:</a:t>
            </a:r>
          </a:p>
          <a:p>
            <a:pPr marL="228600" indent="-228600">
              <a:lnSpc>
                <a:spcPct val="114000"/>
              </a:lnSpc>
              <a:buFont typeface="Stag Sans Light" pitchFamily="34" charset="0"/>
              <a:buChar char="›"/>
            </a:pPr>
            <a:r>
              <a:rPr lang="en-US" b="0" dirty="0" smtClean="0"/>
              <a:t>Take your Learner’s Permit with you and Log Book with </a:t>
            </a:r>
            <a:r>
              <a:rPr lang="en-US" dirty="0" smtClean="0"/>
              <a:t>50</a:t>
            </a:r>
            <a:r>
              <a:rPr lang="en-US" b="0" dirty="0" smtClean="0"/>
              <a:t> hours of recorded time. You are required to have this on you when you are in control of a vehicle</a:t>
            </a:r>
          </a:p>
          <a:p>
            <a:pPr marL="228600" indent="-228600">
              <a:lnSpc>
                <a:spcPct val="114000"/>
              </a:lnSpc>
              <a:buFont typeface="Stag Sans Light" pitchFamily="34" charset="0"/>
              <a:buChar char="›"/>
            </a:pPr>
            <a:r>
              <a:rPr lang="en-AU" b="0" dirty="0" smtClean="0"/>
              <a:t>Arrive early </a:t>
            </a:r>
          </a:p>
          <a:p>
            <a:pPr marL="171450" indent="-171450">
              <a:lnSpc>
                <a:spcPct val="114000"/>
              </a:lnSpc>
              <a:buFont typeface="Stag Sans Light" pitchFamily="34" charset="0"/>
              <a:buChar char="›"/>
            </a:pPr>
            <a:r>
              <a:rPr lang="en-US" b="0" dirty="0" smtClean="0"/>
              <a:t>Arrive approximately 15 minutes prior to the test booking</a:t>
            </a:r>
          </a:p>
          <a:p>
            <a:pPr marL="171450" indent="-171450">
              <a:lnSpc>
                <a:spcPct val="114000"/>
              </a:lnSpc>
              <a:buFont typeface="Stag Sans Light" pitchFamily="34" charset="0"/>
              <a:buChar char="›"/>
            </a:pPr>
            <a:r>
              <a:rPr lang="en-US" b="0" dirty="0" smtClean="0"/>
              <a:t>Sometimes the assessors will like to view the car before the test to ensure it is road worthy</a:t>
            </a:r>
          </a:p>
          <a:p>
            <a:pPr marL="228600" indent="-228600">
              <a:lnSpc>
                <a:spcPct val="114000"/>
              </a:lnSpc>
              <a:buFont typeface="Arial" pitchFamily="34" charset="0"/>
              <a:buChar char="•"/>
            </a:pPr>
            <a:endParaRPr lang="en-US" b="0" dirty="0" smtClean="0"/>
          </a:p>
          <a:p>
            <a:pPr marL="228600" indent="-228600">
              <a:lnSpc>
                <a:spcPct val="114000"/>
              </a:lnSpc>
            </a:pPr>
            <a:r>
              <a:rPr lang="en-AU" b="0" dirty="0" smtClean="0"/>
              <a:t>Don’t worry about silence in the car. </a:t>
            </a:r>
          </a:p>
          <a:p>
            <a:pPr marL="228600" indent="-228600">
              <a:lnSpc>
                <a:spcPct val="114000"/>
              </a:lnSpc>
              <a:buFont typeface="Stag Sans Light" pitchFamily="34" charset="0"/>
              <a:buChar char="›"/>
            </a:pPr>
            <a:r>
              <a:rPr lang="en-AU" b="0" dirty="0" smtClean="0"/>
              <a:t>It can be daunting sitting beside a stranger, who seems to just grunt: 'turn right, turn left'. </a:t>
            </a:r>
          </a:p>
          <a:p>
            <a:pPr marL="228600" indent="-228600">
              <a:lnSpc>
                <a:spcPct val="114000"/>
              </a:lnSpc>
              <a:buFont typeface="Stag Sans Light" pitchFamily="34" charset="0"/>
              <a:buChar char="›"/>
            </a:pPr>
            <a:r>
              <a:rPr lang="en-AU" b="0" dirty="0" smtClean="0"/>
              <a:t>Avoid thinking the examiner doesn’t like you. If there is a little chit-chat, be happy, but don’t expect it.</a:t>
            </a:r>
          </a:p>
          <a:p>
            <a:pPr marL="228600" indent="-228600">
              <a:lnSpc>
                <a:spcPct val="114000"/>
              </a:lnSpc>
              <a:buFont typeface="Arial" pitchFamily="34" charset="0"/>
              <a:buChar char="•"/>
            </a:pPr>
            <a:endParaRPr lang="en-AU" b="0" dirty="0" smtClean="0"/>
          </a:p>
          <a:p>
            <a:pPr marL="228600" indent="-228600">
              <a:lnSpc>
                <a:spcPct val="114000"/>
              </a:lnSpc>
            </a:pPr>
            <a:r>
              <a:rPr lang="en-AU" b="0" dirty="0" smtClean="0"/>
              <a:t>You do not need to be perfect. </a:t>
            </a:r>
          </a:p>
          <a:p>
            <a:pPr marL="228600" indent="-228600">
              <a:lnSpc>
                <a:spcPct val="114000"/>
              </a:lnSpc>
              <a:buFont typeface="Stag Sans Light" pitchFamily="34" charset="0"/>
              <a:buChar char="›"/>
            </a:pPr>
            <a:r>
              <a:rPr lang="en-AU" b="0" dirty="0" smtClean="0"/>
              <a:t>Concentrate on the essentials. If you make a mistake, keep calm and concentrate on your driving. The mistake may not result in failure. </a:t>
            </a:r>
          </a:p>
          <a:p>
            <a:pPr marL="228600" indent="-228600">
              <a:lnSpc>
                <a:spcPct val="114000"/>
              </a:lnSpc>
              <a:buFont typeface="Stag Sans Light" pitchFamily="34" charset="0"/>
              <a:buChar char="›"/>
            </a:pPr>
            <a:r>
              <a:rPr lang="en-AU" b="0" dirty="0" smtClean="0"/>
              <a:t>When a competent driver makes an error, such as stalling the car, they immediately restart the engine without interrupting their flow. This is a sign of competence. You can make mistakes and still receive a ‘YES’ for flow.</a:t>
            </a:r>
          </a:p>
          <a:p>
            <a:pPr marL="171450" indent="-171450">
              <a:lnSpc>
                <a:spcPct val="114000"/>
              </a:lnSpc>
              <a:buFont typeface="Stag Sans Light" pitchFamily="34" charset="0"/>
              <a:buChar char="›"/>
            </a:pPr>
            <a:r>
              <a:rPr lang="en-AU" b="0" dirty="0" smtClean="0"/>
              <a:t>Remember: Examiners are only human.</a:t>
            </a:r>
          </a:p>
          <a:p>
            <a:pPr marL="171450" indent="-171450">
              <a:lnSpc>
                <a:spcPct val="114000"/>
              </a:lnSpc>
              <a:buFont typeface="Stag Sans Light" pitchFamily="34" charset="0"/>
              <a:buChar char="›"/>
            </a:pPr>
            <a:r>
              <a:rPr lang="en-AU" b="0" dirty="0" smtClean="0"/>
              <a:t>Your test is one of possibly eight on the examiners sheet that day. Don’t try to please him/her. </a:t>
            </a:r>
          </a:p>
          <a:p>
            <a:pPr marL="228600" indent="-228600">
              <a:lnSpc>
                <a:spcPct val="114000"/>
              </a:lnSpc>
            </a:pPr>
            <a:endParaRPr lang="en-AU" b="0" dirty="0" smtClean="0"/>
          </a:p>
          <a:p>
            <a:pPr marL="228600" indent="-228600">
              <a:lnSpc>
                <a:spcPct val="114000"/>
              </a:lnSpc>
            </a:pPr>
            <a:r>
              <a:rPr lang="en-AU" b="0" dirty="0" smtClean="0">
                <a:hlinkClick r:id="rId3"/>
              </a:rPr>
              <a:t>http://www.2pass.co.uk/nerves.htm</a:t>
            </a:r>
            <a:r>
              <a:rPr lang="en-AU" b="0" dirty="0" smtClean="0"/>
              <a:t> </a:t>
            </a:r>
          </a:p>
          <a:p>
            <a:pPr marL="228600" indent="-228600">
              <a:lnSpc>
                <a:spcPct val="114000"/>
              </a:lnSpc>
            </a:pPr>
            <a:endParaRPr lang="en-US" b="0" dirty="0" smtClean="0"/>
          </a:p>
          <a:p>
            <a:pPr marL="228600" indent="-228600">
              <a:lnSpc>
                <a:spcPct val="114000"/>
              </a:lnSpc>
            </a:pPr>
            <a:r>
              <a:rPr lang="en-AU" b="0" dirty="0" smtClean="0"/>
              <a:t>The assessor will not proceed with an assessment if:</a:t>
            </a:r>
          </a:p>
          <a:p>
            <a:pPr marL="171450" indent="-171450">
              <a:lnSpc>
                <a:spcPct val="114000"/>
              </a:lnSpc>
              <a:buFont typeface="Stag Sans Light" pitchFamily="34" charset="0"/>
              <a:buChar char="›"/>
            </a:pPr>
            <a:r>
              <a:rPr lang="en-AU" b="0" dirty="0" smtClean="0"/>
              <a:t>in the judgment of the assessor, you are not mentally or physically fit for the assessment;</a:t>
            </a:r>
          </a:p>
          <a:p>
            <a:pPr marL="171450" indent="-171450">
              <a:lnSpc>
                <a:spcPct val="114000"/>
              </a:lnSpc>
              <a:buFont typeface="Stag Sans Light" pitchFamily="34" charset="0"/>
              <a:buChar char="›"/>
            </a:pPr>
            <a:r>
              <a:rPr lang="en-AU" b="0" dirty="0" smtClean="0"/>
              <a:t>your vehicle is not roadworthy;</a:t>
            </a:r>
          </a:p>
          <a:p>
            <a:pPr marL="171450" indent="-171450">
              <a:lnSpc>
                <a:spcPct val="114000"/>
              </a:lnSpc>
              <a:buFont typeface="Stag Sans Light" pitchFamily="34" charset="0"/>
              <a:buChar char="›"/>
            </a:pPr>
            <a:r>
              <a:rPr lang="en-AU" b="0" dirty="0" smtClean="0"/>
              <a:t>your vehicle is not appropriate for the class or type of licence assessment; </a:t>
            </a:r>
          </a:p>
          <a:p>
            <a:pPr marL="171450" indent="-171450">
              <a:lnSpc>
                <a:spcPct val="114000"/>
              </a:lnSpc>
              <a:buFont typeface="Stag Sans Light" pitchFamily="34" charset="0"/>
              <a:buChar char="›"/>
            </a:pPr>
            <a:r>
              <a:rPr lang="en-AU" b="0" dirty="0" smtClean="0"/>
              <a:t>the vehicle does not have a centrally positioned handbrake, or dual controls (metro only);</a:t>
            </a:r>
          </a:p>
          <a:p>
            <a:pPr marL="171450" indent="-171450">
              <a:lnSpc>
                <a:spcPct val="114000"/>
              </a:lnSpc>
              <a:buFont typeface="Stag Sans Light" pitchFamily="34" charset="0"/>
              <a:buChar char="›"/>
            </a:pPr>
            <a:r>
              <a:rPr lang="en-AU" b="0" dirty="0" smtClean="0"/>
              <a:t>your vehicle breaks down during the assessment; </a:t>
            </a:r>
          </a:p>
          <a:p>
            <a:pPr marL="171450" indent="-171450">
              <a:lnSpc>
                <a:spcPct val="114000"/>
              </a:lnSpc>
              <a:buFont typeface="Stag Sans Light" pitchFamily="34" charset="0"/>
              <a:buChar char="›"/>
            </a:pPr>
            <a:r>
              <a:rPr lang="en-AU" b="0" dirty="0" smtClean="0"/>
              <a:t>you offer a bribe or inducement; or</a:t>
            </a:r>
          </a:p>
          <a:p>
            <a:pPr marL="171450" indent="-171450">
              <a:lnSpc>
                <a:spcPct val="114000"/>
              </a:lnSpc>
              <a:buFont typeface="Stag Sans Light" pitchFamily="34" charset="0"/>
              <a:buChar char="›"/>
            </a:pPr>
            <a:r>
              <a:rPr lang="en-AU" b="0" dirty="0" smtClean="0"/>
              <a:t>in the judgment of the assessor, something that would not normally be present during a test adversely affects the authenticity, fairness, reliability or validity of the assessment.</a:t>
            </a:r>
          </a:p>
          <a:p>
            <a:pPr marL="228600" indent="-228600">
              <a:lnSpc>
                <a:spcPct val="114000"/>
              </a:lnSpc>
            </a:pPr>
            <a:endParaRPr lang="en-AU" b="0" dirty="0" smtClean="0"/>
          </a:p>
          <a:p>
            <a:pPr marL="0" marR="0" lvl="0" indent="0" algn="l" defTabSz="1043056" rtl="0" eaLnBrk="1" fontAlgn="auto" latinLnBrk="0" hangingPunct="1">
              <a:lnSpc>
                <a:spcPct val="100000"/>
              </a:lnSpc>
              <a:spcBef>
                <a:spcPts val="0"/>
              </a:spcBef>
              <a:spcAft>
                <a:spcPts val="0"/>
              </a:spcAft>
              <a:buClrTx/>
              <a:buSzTx/>
              <a:buFontTx/>
              <a:buNone/>
              <a:tabLst/>
              <a:defRPr/>
            </a:pPr>
            <a:endParaRPr lang="en-AU" b="0" dirty="0" smtClean="0"/>
          </a:p>
          <a:p>
            <a:pPr marL="0" marR="0" lvl="0" indent="0" algn="l" defTabSz="1043056" rtl="0" eaLnBrk="1" fontAlgn="auto" latinLnBrk="0" hangingPunct="1">
              <a:lnSpc>
                <a:spcPct val="100000"/>
              </a:lnSpc>
              <a:spcBef>
                <a:spcPts val="0"/>
              </a:spcBef>
              <a:spcAft>
                <a:spcPts val="0"/>
              </a:spcAft>
              <a:buClrTx/>
              <a:buSzTx/>
              <a:buFontTx/>
              <a:buNone/>
              <a:tabLst/>
              <a:defRPr/>
            </a:pPr>
            <a:endParaRPr lang="en-AU" b="0" dirty="0"/>
          </a:p>
        </p:txBody>
      </p:sp>
    </p:spTree>
    <p:extLst>
      <p:ext uri="{BB962C8B-B14F-4D97-AF65-F5344CB8AC3E}">
        <p14:creationId xmlns:p14="http://schemas.microsoft.com/office/powerpoint/2010/main" val="729079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323" y="594544"/>
            <a:ext cx="3587750" cy="2538412"/>
          </a:xfrm>
        </p:spPr>
      </p:sp>
      <p:sp>
        <p:nvSpPr>
          <p:cNvPr id="3" name="Notes Placeholder 2"/>
          <p:cNvSpPr>
            <a:spLocks noGrp="1"/>
          </p:cNvSpPr>
          <p:nvPr>
            <p:ph type="body" idx="1"/>
          </p:nvPr>
        </p:nvSpPr>
        <p:spPr>
          <a:xfrm>
            <a:off x="271537" y="3348980"/>
            <a:ext cx="6192688" cy="6264695"/>
          </a:xfrm>
        </p:spPr>
        <p:txBody>
          <a:bodyPr numCol="1"/>
          <a:lstStyle/>
          <a:p>
            <a:pPr>
              <a:lnSpc>
                <a:spcPct val="114000"/>
              </a:lnSpc>
            </a:pPr>
            <a:r>
              <a:rPr lang="en-US" sz="1000" b="1" dirty="0" smtClean="0"/>
              <a:t>Notes:</a:t>
            </a:r>
            <a:endParaRPr lang="en-AU" sz="1000" b="1" dirty="0" smtClean="0"/>
          </a:p>
          <a:p>
            <a:pPr marL="171450" indent="-171450">
              <a:lnSpc>
                <a:spcPct val="114000"/>
              </a:lnSpc>
              <a:buFont typeface="Stag Sans Light" pitchFamily="34" charset="0"/>
              <a:buChar char="›"/>
            </a:pPr>
            <a:r>
              <a:rPr lang="en-AU" sz="1000" b="0" dirty="0" smtClean="0"/>
              <a:t>These are common mistakes learners make in their practical assessment.  You will lose points for doing any of these items.</a:t>
            </a:r>
          </a:p>
          <a:p>
            <a:pPr marL="171450" indent="-171450">
              <a:lnSpc>
                <a:spcPct val="114000"/>
              </a:lnSpc>
              <a:buFont typeface="Stag Sans Light" pitchFamily="34" charset="0"/>
              <a:buChar char="›"/>
            </a:pPr>
            <a:r>
              <a:rPr lang="en-AU" sz="1000" b="0" dirty="0" smtClean="0"/>
              <a:t>There are 7 sections on the marking sheet in the test. You need to get 6 out the 7 sections correct to pass.</a:t>
            </a:r>
          </a:p>
          <a:p>
            <a:pPr marL="171450" indent="-171450">
              <a:lnSpc>
                <a:spcPct val="114000"/>
              </a:lnSpc>
              <a:buFont typeface="Stag Sans Light" pitchFamily="34" charset="0"/>
              <a:buChar char="›"/>
            </a:pPr>
            <a:r>
              <a:rPr lang="en-AU" sz="1000" b="0" dirty="0" smtClean="0"/>
              <a:t>Don’t stress if the assessor is writing things down.  He/she may be ticking boxes you have passed.</a:t>
            </a:r>
          </a:p>
          <a:p>
            <a:pPr marL="171450" indent="-171450" eaLnBrk="0" hangingPunct="0">
              <a:lnSpc>
                <a:spcPct val="114000"/>
              </a:lnSpc>
              <a:spcBef>
                <a:spcPct val="0"/>
              </a:spcBef>
              <a:buClr>
                <a:schemeClr val="tx1"/>
              </a:buClr>
              <a:buFont typeface="Stag Sans Light" pitchFamily="34" charset="0"/>
              <a:buChar char="›"/>
            </a:pPr>
            <a:r>
              <a:rPr lang="en-AU" sz="1000" b="0" dirty="0" smtClean="0"/>
              <a:t>The test takes around 35 minutes.</a:t>
            </a:r>
          </a:p>
          <a:p>
            <a:pPr>
              <a:lnSpc>
                <a:spcPct val="114000"/>
              </a:lnSpc>
            </a:pPr>
            <a:endParaRPr lang="en-AU" sz="1000" b="0" dirty="0" smtClean="0"/>
          </a:p>
          <a:p>
            <a:pPr>
              <a:lnSpc>
                <a:spcPct val="114000"/>
              </a:lnSpc>
            </a:pPr>
            <a:r>
              <a:rPr lang="en-AU" sz="1000" b="1" dirty="0" smtClean="0"/>
              <a:t>Background information:</a:t>
            </a:r>
          </a:p>
          <a:p>
            <a:pPr marL="171450" indent="-171450">
              <a:lnSpc>
                <a:spcPct val="114000"/>
              </a:lnSpc>
              <a:buFont typeface="Calibri" panose="020F0502020204030204" pitchFamily="34" charset="0"/>
              <a:buChar char="›"/>
            </a:pPr>
            <a:r>
              <a:rPr lang="en-AU" sz="1000" b="0" dirty="0" smtClean="0"/>
              <a:t>Not keeping up with the traffic flow</a:t>
            </a:r>
          </a:p>
          <a:p>
            <a:pPr marL="692794" lvl="1" indent="-171450">
              <a:lnSpc>
                <a:spcPct val="114000"/>
              </a:lnSpc>
              <a:buFont typeface="Calibri" panose="020F0502020204030204" pitchFamily="34" charset="0"/>
              <a:buChar char="›"/>
            </a:pPr>
            <a:r>
              <a:rPr lang="en-AU" sz="1000" b="0" dirty="0" smtClean="0"/>
              <a:t>If there is space to pull out in front of the traffic and you hesitate and do not pull out, you will loose points for this.</a:t>
            </a:r>
          </a:p>
          <a:p>
            <a:pPr marL="692794" lvl="1" indent="-171450">
              <a:lnSpc>
                <a:spcPct val="114000"/>
              </a:lnSpc>
              <a:buFont typeface="Calibri" panose="020F0502020204030204" pitchFamily="34" charset="0"/>
              <a:buChar char="›"/>
            </a:pPr>
            <a:r>
              <a:rPr lang="en-AU" sz="1000" b="0" dirty="0" smtClean="0"/>
              <a:t>Hitting the curb when parking</a:t>
            </a:r>
          </a:p>
          <a:p>
            <a:pPr marL="692794" lvl="1" indent="-171450">
              <a:lnSpc>
                <a:spcPct val="114000"/>
              </a:lnSpc>
              <a:buFont typeface="Calibri" panose="020F0502020204030204" pitchFamily="34" charset="0"/>
              <a:buChar char="›"/>
            </a:pPr>
            <a:r>
              <a:rPr lang="en-AU" sz="1000" b="0" dirty="0" smtClean="0"/>
              <a:t>If you slightly nudge the curb you will not lose any points.</a:t>
            </a:r>
          </a:p>
          <a:p>
            <a:pPr marL="692794" lvl="1" indent="-171450">
              <a:lnSpc>
                <a:spcPct val="114000"/>
              </a:lnSpc>
              <a:buFont typeface="Calibri" panose="020F0502020204030204" pitchFamily="34" charset="0"/>
              <a:buChar char="›"/>
            </a:pPr>
            <a:r>
              <a:rPr lang="en-AU" sz="1000" b="0" dirty="0" smtClean="0"/>
              <a:t>If you hit the curb, you will lose points.</a:t>
            </a:r>
          </a:p>
          <a:p>
            <a:pPr marL="692794" lvl="1" indent="-171450">
              <a:lnSpc>
                <a:spcPct val="114000"/>
              </a:lnSpc>
              <a:buFont typeface="Calibri" panose="020F0502020204030204" pitchFamily="34" charset="0"/>
              <a:buChar char="›"/>
            </a:pPr>
            <a:r>
              <a:rPr lang="en-AU" sz="1000" b="0" dirty="0" smtClean="0"/>
              <a:t>If 2 wheels go up and hit the curb it will be an automatic failure.</a:t>
            </a:r>
          </a:p>
          <a:p>
            <a:pPr marL="171450" indent="-171450">
              <a:lnSpc>
                <a:spcPct val="114000"/>
              </a:lnSpc>
              <a:buFont typeface="Calibri" panose="020F0502020204030204" pitchFamily="34" charset="0"/>
              <a:buChar char="›"/>
            </a:pPr>
            <a:endParaRPr lang="en-AU" sz="1000" b="0" dirty="0" smtClean="0"/>
          </a:p>
          <a:p>
            <a:pPr marL="171450" indent="-171450">
              <a:lnSpc>
                <a:spcPct val="114000"/>
              </a:lnSpc>
              <a:buFont typeface="Calibri" panose="020F0502020204030204" pitchFamily="34" charset="0"/>
              <a:buChar char="›"/>
            </a:pPr>
            <a:r>
              <a:rPr lang="en-AU" sz="1000" b="0" dirty="0" smtClean="0"/>
              <a:t>Not indicating long enough</a:t>
            </a:r>
          </a:p>
          <a:p>
            <a:pPr marL="692794" lvl="1" indent="-171450">
              <a:lnSpc>
                <a:spcPct val="114000"/>
              </a:lnSpc>
              <a:buFont typeface="Calibri" panose="020F0502020204030204" pitchFamily="34" charset="0"/>
              <a:buChar char="›"/>
            </a:pPr>
            <a:r>
              <a:rPr lang="en-AU" sz="1000" b="0" dirty="0" smtClean="0"/>
              <a:t>Not signalling early enough.</a:t>
            </a:r>
          </a:p>
          <a:p>
            <a:pPr marL="692794" lvl="1" indent="-171450">
              <a:lnSpc>
                <a:spcPct val="114000"/>
              </a:lnSpc>
              <a:buFont typeface="Calibri" panose="020F0502020204030204" pitchFamily="34" charset="0"/>
              <a:buChar char="›"/>
            </a:pPr>
            <a:r>
              <a:rPr lang="en-AU" sz="1000" b="0" dirty="0" smtClean="0"/>
              <a:t>Signalling incorrectly or not signalling when it was practical.</a:t>
            </a:r>
          </a:p>
          <a:p>
            <a:pPr marL="171450" indent="-171450">
              <a:lnSpc>
                <a:spcPct val="114000"/>
              </a:lnSpc>
              <a:buFont typeface="Calibri" panose="020F0502020204030204" pitchFamily="34" charset="0"/>
              <a:buChar char="›"/>
            </a:pPr>
            <a:endParaRPr lang="en-US" sz="1000" b="0" dirty="0" smtClean="0"/>
          </a:p>
          <a:p>
            <a:pPr marL="171450" indent="-171450">
              <a:lnSpc>
                <a:spcPct val="114000"/>
              </a:lnSpc>
              <a:buFont typeface="Calibri" panose="020F0502020204030204" pitchFamily="34" charset="0"/>
              <a:buChar char="›"/>
            </a:pPr>
            <a:r>
              <a:rPr lang="en-AU" sz="1000" b="0" dirty="0" smtClean="0"/>
              <a:t>Driving too slow</a:t>
            </a:r>
          </a:p>
          <a:p>
            <a:pPr marL="692794" lvl="1" indent="-171450">
              <a:lnSpc>
                <a:spcPct val="114000"/>
              </a:lnSpc>
              <a:buFont typeface="Calibri" panose="020F0502020204030204" pitchFamily="34" charset="0"/>
              <a:buChar char="›"/>
            </a:pPr>
            <a:r>
              <a:rPr lang="en-AU" sz="1000" b="0" dirty="0" smtClean="0"/>
              <a:t>You can lose points for driving too slowly and not keeping up to traffic.</a:t>
            </a:r>
          </a:p>
          <a:p>
            <a:pPr marL="171450" indent="-171450">
              <a:lnSpc>
                <a:spcPct val="114000"/>
              </a:lnSpc>
              <a:buFont typeface="Calibri" panose="020F0502020204030204" pitchFamily="34" charset="0"/>
              <a:buChar char="›"/>
            </a:pPr>
            <a:endParaRPr lang="en-US" sz="1000" b="0" dirty="0" smtClean="0"/>
          </a:p>
          <a:p>
            <a:pPr marL="171450" indent="-171450">
              <a:lnSpc>
                <a:spcPct val="114000"/>
              </a:lnSpc>
              <a:buFont typeface="Calibri" panose="020F0502020204030204" pitchFamily="34" charset="0"/>
              <a:buChar char="›"/>
            </a:pPr>
            <a:r>
              <a:rPr lang="en-AU" sz="1000" b="0" dirty="0" smtClean="0"/>
              <a:t>Not checking your blind spot</a:t>
            </a:r>
          </a:p>
          <a:p>
            <a:pPr marL="692794" lvl="1" indent="-171450">
              <a:lnSpc>
                <a:spcPct val="114000"/>
              </a:lnSpc>
              <a:buFont typeface="Calibri" panose="020F0502020204030204" pitchFamily="34" charset="0"/>
              <a:buChar char="›"/>
            </a:pPr>
            <a:r>
              <a:rPr lang="en-AU" sz="1000" b="0" dirty="0" smtClean="0"/>
              <a:t>Failure to check over your shoulder before pulling away from the kerb or changing lanes.  You will loose points for this.  </a:t>
            </a:r>
          </a:p>
          <a:p>
            <a:pPr marL="692794" lvl="1" indent="-171450">
              <a:lnSpc>
                <a:spcPct val="114000"/>
              </a:lnSpc>
              <a:buFont typeface="Calibri" panose="020F0502020204030204" pitchFamily="34" charset="0"/>
              <a:buChar char="›"/>
            </a:pPr>
            <a:r>
              <a:rPr lang="en-AU" sz="1000" b="0" dirty="0" smtClean="0"/>
              <a:t>By you not checking your blind spot you may cause an accident or the assessor has to intervene. This is an automatic fail.</a:t>
            </a:r>
          </a:p>
          <a:p>
            <a:pPr>
              <a:lnSpc>
                <a:spcPct val="114000"/>
              </a:lnSpc>
            </a:pPr>
            <a:endParaRPr lang="en-US" sz="1000" b="0" dirty="0" smtClean="0">
              <a:solidFill>
                <a:srgbClr val="CC0099"/>
              </a:solidFill>
            </a:endParaRPr>
          </a:p>
          <a:p>
            <a:pPr>
              <a:lnSpc>
                <a:spcPct val="114000"/>
              </a:lnSpc>
            </a:pPr>
            <a:r>
              <a:rPr lang="en-AU" sz="1000" b="0" dirty="0" smtClean="0">
                <a:solidFill>
                  <a:srgbClr val="FF0000"/>
                </a:solidFill>
              </a:rPr>
              <a:t>ASK: what is a blind spot?</a:t>
            </a:r>
          </a:p>
          <a:p>
            <a:pPr>
              <a:lnSpc>
                <a:spcPct val="114000"/>
              </a:lnSpc>
            </a:pPr>
            <a:r>
              <a:rPr lang="en-US" sz="1000" dirty="0"/>
              <a:t>	</a:t>
            </a:r>
            <a:r>
              <a:rPr lang="en-US" sz="1000" dirty="0" smtClean="0"/>
              <a:t>Answer: </a:t>
            </a:r>
            <a:r>
              <a:rPr lang="en-AU" sz="1000" b="0" dirty="0" smtClean="0"/>
              <a:t>An area of space around the car that is not visible, through the use of rear view or side 	mirrors. Check your blind spots by glancing over your shoulder before you move left or right.</a:t>
            </a:r>
            <a:endParaRPr lang="en-AU" sz="1000" b="0" dirty="0"/>
          </a:p>
        </p:txBody>
      </p:sp>
    </p:spTree>
    <p:extLst>
      <p:ext uri="{BB962C8B-B14F-4D97-AF65-F5344CB8AC3E}">
        <p14:creationId xmlns:p14="http://schemas.microsoft.com/office/powerpoint/2010/main" val="729079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323" y="594544"/>
            <a:ext cx="3587750" cy="2538412"/>
          </a:xfrm>
        </p:spPr>
      </p:sp>
      <p:sp>
        <p:nvSpPr>
          <p:cNvPr id="3" name="Notes Placeholder 2"/>
          <p:cNvSpPr>
            <a:spLocks noGrp="1"/>
          </p:cNvSpPr>
          <p:nvPr>
            <p:ph type="body" idx="1"/>
          </p:nvPr>
        </p:nvSpPr>
        <p:spPr>
          <a:xfrm>
            <a:off x="271537" y="3348980"/>
            <a:ext cx="6192688" cy="6264695"/>
          </a:xfrm>
        </p:spPr>
        <p:txBody>
          <a:bodyPr numCol="1"/>
          <a:lstStyle/>
          <a:p>
            <a:pPr marL="0" marR="0" indent="0" algn="l" defTabSz="914400" rtl="0" eaLnBrk="1" fontAlgn="auto" latinLnBrk="0" hangingPunct="1">
              <a:lnSpc>
                <a:spcPct val="114000"/>
              </a:lnSpc>
              <a:spcBef>
                <a:spcPts val="0"/>
              </a:spcBef>
              <a:spcAft>
                <a:spcPts val="0"/>
              </a:spcAft>
              <a:buClrTx/>
              <a:buSzTx/>
              <a:buFontTx/>
              <a:buNone/>
              <a:tabLst/>
              <a:defRPr/>
            </a:pPr>
            <a:r>
              <a:rPr lang="en-US" sz="1000" b="1" dirty="0" smtClean="0"/>
              <a:t>Notes:</a:t>
            </a:r>
          </a:p>
          <a:p>
            <a:pPr>
              <a:lnSpc>
                <a:spcPct val="114000"/>
              </a:lnSpc>
            </a:pPr>
            <a:r>
              <a:rPr lang="en-US" sz="1000" b="0" dirty="0" smtClean="0">
                <a:solidFill>
                  <a:srgbClr val="FF0000"/>
                </a:solidFill>
              </a:rPr>
              <a:t>ASK: how do you fail automatically?</a:t>
            </a:r>
          </a:p>
          <a:p>
            <a:pPr>
              <a:lnSpc>
                <a:spcPct val="114000"/>
              </a:lnSpc>
            </a:pPr>
            <a:r>
              <a:rPr lang="en-US" sz="1000" b="0" dirty="0" smtClean="0">
                <a:solidFill>
                  <a:srgbClr val="FF0000"/>
                </a:solidFill>
              </a:rPr>
              <a:t>	</a:t>
            </a:r>
            <a:r>
              <a:rPr lang="en-US" sz="1000" b="0" dirty="0" smtClean="0"/>
              <a:t>Answer: </a:t>
            </a:r>
            <a:r>
              <a:rPr lang="en-AU" sz="1000" b="0" dirty="0" smtClean="0"/>
              <a:t>disobey a regulatory sign; speed; or drive without wearing seat belt. </a:t>
            </a:r>
          </a:p>
          <a:p>
            <a:pPr>
              <a:lnSpc>
                <a:spcPct val="114000"/>
              </a:lnSpc>
            </a:pPr>
            <a:endParaRPr lang="en-US" sz="1000" b="0" dirty="0" smtClean="0"/>
          </a:p>
          <a:p>
            <a:pPr>
              <a:lnSpc>
                <a:spcPct val="114000"/>
              </a:lnSpc>
            </a:pPr>
            <a:endParaRPr lang="en-US" sz="1000" b="0" dirty="0" smtClean="0"/>
          </a:p>
          <a:p>
            <a:pPr>
              <a:lnSpc>
                <a:spcPct val="114000"/>
              </a:lnSpc>
            </a:pPr>
            <a:r>
              <a:rPr lang="en-AU" sz="1000" b="1" dirty="0" smtClean="0"/>
              <a:t>Background information:</a:t>
            </a:r>
          </a:p>
          <a:p>
            <a:pPr marL="171450" indent="-171450">
              <a:lnSpc>
                <a:spcPct val="114000"/>
              </a:lnSpc>
              <a:buFont typeface="Stag Sans Light" pitchFamily="34" charset="0"/>
              <a:buChar char="›"/>
            </a:pPr>
            <a:r>
              <a:rPr lang="en-AU" sz="1000" b="0" dirty="0" smtClean="0"/>
              <a:t>You will automatically fail the practical driving assessment if any of the following things occur:</a:t>
            </a:r>
          </a:p>
          <a:p>
            <a:pPr marL="171450" indent="-171450">
              <a:lnSpc>
                <a:spcPct val="114000"/>
              </a:lnSpc>
              <a:buFont typeface="Stag Sans Light" pitchFamily="34" charset="0"/>
              <a:buChar char="›"/>
            </a:pPr>
            <a:r>
              <a:rPr lang="en-AU" sz="1000" b="0" dirty="0" smtClean="0"/>
              <a:t>your assessor has to intervene or give you assistance to avoid a potentially dangerous situation; </a:t>
            </a:r>
          </a:p>
          <a:p>
            <a:pPr marL="171450" indent="-171450">
              <a:lnSpc>
                <a:spcPct val="114000"/>
              </a:lnSpc>
              <a:buFont typeface="Stag Sans Light" pitchFamily="34" charset="0"/>
              <a:buChar char="›"/>
            </a:pPr>
            <a:r>
              <a:rPr lang="en-AU" sz="1000" b="0" dirty="0" smtClean="0"/>
              <a:t>you disobey any traffic regulation that immediately or potentially threatens safety; </a:t>
            </a:r>
          </a:p>
          <a:p>
            <a:pPr marL="171450" indent="-171450">
              <a:lnSpc>
                <a:spcPct val="114000"/>
              </a:lnSpc>
              <a:buFont typeface="Stag Sans Light" pitchFamily="34" charset="0"/>
              <a:buChar char="›"/>
            </a:pPr>
            <a:r>
              <a:rPr lang="en-AU" sz="1000" b="0" dirty="0" smtClean="0"/>
              <a:t>you fail to respond to a crisis or potential crisis that would normally be anticipated by an experienced driver; </a:t>
            </a:r>
          </a:p>
          <a:p>
            <a:pPr marL="171450" indent="-171450">
              <a:lnSpc>
                <a:spcPct val="114000"/>
              </a:lnSpc>
              <a:buFont typeface="Stag Sans Light" pitchFamily="34" charset="0"/>
              <a:buChar char="›"/>
            </a:pPr>
            <a:r>
              <a:rPr lang="en-AU" sz="1000" b="0" dirty="0" smtClean="0"/>
              <a:t> you cause a crisis or potential crisis; </a:t>
            </a:r>
          </a:p>
          <a:p>
            <a:pPr marL="171450" indent="-171450">
              <a:lnSpc>
                <a:spcPct val="114000"/>
              </a:lnSpc>
              <a:buFont typeface="Stag Sans Light" pitchFamily="34" charset="0"/>
              <a:buChar char="›"/>
            </a:pPr>
            <a:r>
              <a:rPr lang="en-AU" sz="1000" b="0" dirty="0" smtClean="0"/>
              <a:t>You refuse to attempt any part of the assessment; or</a:t>
            </a:r>
          </a:p>
          <a:p>
            <a:pPr marL="171450" indent="-171450">
              <a:lnSpc>
                <a:spcPct val="114000"/>
              </a:lnSpc>
              <a:buFont typeface="Stag Sans Light" pitchFamily="34" charset="0"/>
              <a:buChar char="›"/>
            </a:pPr>
            <a:r>
              <a:rPr lang="en-AU" sz="1000" b="0" dirty="0" smtClean="0"/>
              <a:t>you refuse to follow a reasonable direction given by the assessor.</a:t>
            </a:r>
          </a:p>
          <a:p>
            <a:pPr marL="171450" indent="-171450">
              <a:lnSpc>
                <a:spcPct val="114000"/>
              </a:lnSpc>
              <a:buFont typeface="Arial" pitchFamily="34" charset="0"/>
              <a:buChar char="•"/>
            </a:pPr>
            <a:endParaRPr lang="en-US" sz="1000" b="0" dirty="0" smtClean="0"/>
          </a:p>
          <a:p>
            <a:pPr>
              <a:lnSpc>
                <a:spcPct val="114000"/>
              </a:lnSpc>
            </a:pPr>
            <a:r>
              <a:rPr lang="en-US" sz="1000" b="0" dirty="0" smtClean="0">
                <a:solidFill>
                  <a:srgbClr val="FF0000"/>
                </a:solidFill>
              </a:rPr>
              <a:t>ASK students to share any stories they have.</a:t>
            </a:r>
            <a:endParaRPr lang="en-AU" sz="1000" b="0" dirty="0" smtClean="0">
              <a:solidFill>
                <a:srgbClr val="FF0000"/>
              </a:solidFill>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lang="en-AU" sz="1000" b="0" dirty="0" smtClean="0">
              <a:latin typeface="+mn-lt"/>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lang="en-AU" sz="1000" b="0" dirty="0">
              <a:latin typeface="+mn-lt"/>
            </a:endParaRPr>
          </a:p>
        </p:txBody>
      </p:sp>
    </p:spTree>
    <p:extLst>
      <p:ext uri="{BB962C8B-B14F-4D97-AF65-F5344CB8AC3E}">
        <p14:creationId xmlns:p14="http://schemas.microsoft.com/office/powerpoint/2010/main" val="729079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947" y="585788"/>
            <a:ext cx="3602126" cy="2547168"/>
          </a:xfrm>
        </p:spPr>
      </p:sp>
      <p:sp>
        <p:nvSpPr>
          <p:cNvPr id="3" name="Notes Placeholder 2"/>
          <p:cNvSpPr>
            <a:spLocks noGrp="1"/>
          </p:cNvSpPr>
          <p:nvPr>
            <p:ph type="body" idx="1"/>
          </p:nvPr>
        </p:nvSpPr>
        <p:spPr>
          <a:xfrm>
            <a:off x="271537" y="3348980"/>
            <a:ext cx="6192688" cy="6192688"/>
          </a:xfrm>
        </p:spPr>
        <p:txBody>
          <a:bodyPr>
            <a:normAutofit/>
          </a:bodyPr>
          <a:lstStyle/>
          <a:p>
            <a:pPr>
              <a:lnSpc>
                <a:spcPct val="114000"/>
              </a:lnSpc>
            </a:pPr>
            <a:r>
              <a:rPr lang="en-AU" sz="1000" b="1" dirty="0" smtClean="0"/>
              <a:t>Notes:</a:t>
            </a:r>
          </a:p>
          <a:p>
            <a:pPr>
              <a:lnSpc>
                <a:spcPct val="114000"/>
              </a:lnSpc>
            </a:pPr>
            <a:r>
              <a:rPr lang="en-US" sz="1000" b="0" dirty="0" smtClean="0"/>
              <a:t>Listen to the Assessor’s Feedback. </a:t>
            </a:r>
          </a:p>
          <a:p>
            <a:pPr marL="171450" indent="-171450">
              <a:lnSpc>
                <a:spcPct val="114000"/>
              </a:lnSpc>
              <a:buFont typeface="Stag Sans Light" pitchFamily="34" charset="0"/>
              <a:buChar char="›"/>
            </a:pPr>
            <a:r>
              <a:rPr lang="en-US" sz="1000" b="0" dirty="0" smtClean="0"/>
              <a:t>Although possibly being overwhelmed with a fail in your PDA it is important to listen to any feedback that the assessor provides at the end of the session. </a:t>
            </a:r>
          </a:p>
          <a:p>
            <a:pPr marL="171450" indent="-171450">
              <a:lnSpc>
                <a:spcPct val="114000"/>
              </a:lnSpc>
              <a:buFont typeface="Stag Sans Light" pitchFamily="34" charset="0"/>
              <a:buChar char="›"/>
            </a:pPr>
            <a:r>
              <a:rPr lang="en-US" sz="1000" b="0" dirty="0" smtClean="0"/>
              <a:t>This will give you a clear idea of what your weaker areas are.</a:t>
            </a:r>
          </a:p>
          <a:p>
            <a:pPr marL="171450" indent="-171450">
              <a:lnSpc>
                <a:spcPct val="114000"/>
              </a:lnSpc>
              <a:buFont typeface="Stag Sans Light" pitchFamily="34" charset="0"/>
              <a:buChar char="›"/>
            </a:pPr>
            <a:endParaRPr lang="en-US" sz="1000" b="0" dirty="0" smtClean="0"/>
          </a:p>
          <a:p>
            <a:pPr>
              <a:lnSpc>
                <a:spcPct val="114000"/>
              </a:lnSpc>
            </a:pPr>
            <a:r>
              <a:rPr lang="en-US" sz="1000" b="0" dirty="0" smtClean="0"/>
              <a:t>Practice weaker areas.</a:t>
            </a:r>
          </a:p>
          <a:p>
            <a:pPr marL="171450" indent="-171450">
              <a:lnSpc>
                <a:spcPct val="114000"/>
              </a:lnSpc>
              <a:buFont typeface="Stag Sans Light" pitchFamily="34" charset="0"/>
              <a:buChar char="›"/>
            </a:pPr>
            <a:r>
              <a:rPr lang="en-US" sz="1000" b="0" dirty="0" smtClean="0"/>
              <a:t>To practice what you are good at is easy, but ensure you spend time on areas that you are not so confident in (i.e. reverse parking)</a:t>
            </a:r>
          </a:p>
          <a:p>
            <a:pPr>
              <a:lnSpc>
                <a:spcPct val="114000"/>
              </a:lnSpc>
            </a:pPr>
            <a:endParaRPr lang="en-US" sz="1000" b="0" dirty="0" smtClean="0"/>
          </a:p>
          <a:p>
            <a:pPr>
              <a:lnSpc>
                <a:spcPct val="114000"/>
              </a:lnSpc>
            </a:pPr>
            <a:endParaRPr lang="en-US" sz="1000" b="0" dirty="0" smtClean="0"/>
          </a:p>
          <a:p>
            <a:pPr>
              <a:lnSpc>
                <a:spcPct val="114000"/>
              </a:lnSpc>
            </a:pPr>
            <a:r>
              <a:rPr lang="en-US" sz="1000" b="0" dirty="0" smtClean="0">
                <a:solidFill>
                  <a:srgbClr val="FF0000"/>
                </a:solidFill>
              </a:rPr>
              <a:t>READ: </a:t>
            </a:r>
            <a:r>
              <a:rPr lang="en-US" sz="1000" b="0" dirty="0" smtClean="0"/>
              <a:t>the following story of one person’s experience with the PDA</a:t>
            </a:r>
          </a:p>
          <a:p>
            <a:pPr>
              <a:lnSpc>
                <a:spcPct val="114000"/>
              </a:lnSpc>
            </a:pPr>
            <a:endParaRPr lang="en-AU" sz="1000" b="0" dirty="0" smtClean="0"/>
          </a:p>
          <a:p>
            <a:pPr>
              <a:lnSpc>
                <a:spcPct val="114000"/>
              </a:lnSpc>
            </a:pPr>
            <a:r>
              <a:rPr lang="en-AU" sz="1000" b="0" dirty="0" smtClean="0"/>
              <a:t>To cope with the disappointment of failing her first driving test, Lucy decided to book her next driving test as soon as possible afterwards. She says, “I felt that sorting out the next driving test and looking forward to the prospect of having another chance to pass would help with my disappointment”. It is common to feel too disillusioned to want to do this, but in putting things off, you risk losing your nerve altogether. </a:t>
            </a:r>
          </a:p>
          <a:p>
            <a:pPr>
              <a:lnSpc>
                <a:spcPct val="114000"/>
              </a:lnSpc>
            </a:pPr>
            <a:r>
              <a:rPr lang="en-AU" sz="1000" b="0" dirty="0" smtClean="0"/>
              <a:t>Lucy was very upset to fail her driving test for a second time, especially as she felt that she was better prepared on that occasion. She says, “In a way, I was much more disappointed to fail for a second time as I had not really expected to pass on my first attempt. I genuinely believed that I was a better driver when I took my second test, so I was absolutely gutted to fail again”. As she did before, Lucy immediately booked her third driving test to get herself in the right frame of mind for another attempt. </a:t>
            </a:r>
          </a:p>
          <a:p>
            <a:pPr>
              <a:lnSpc>
                <a:spcPct val="114000"/>
              </a:lnSpc>
            </a:pPr>
            <a:endParaRPr lang="en-US" sz="1000" b="0" dirty="0" smtClean="0"/>
          </a:p>
          <a:p>
            <a:pPr marL="171450" indent="-171450">
              <a:lnSpc>
                <a:spcPct val="114000"/>
              </a:lnSpc>
              <a:buFont typeface="Stag Sans Light" pitchFamily="34" charset="0"/>
              <a:buChar char="›"/>
            </a:pPr>
            <a:r>
              <a:rPr lang="en-US" sz="1000" b="0" dirty="0" smtClean="0"/>
              <a:t>Book in another test</a:t>
            </a:r>
          </a:p>
          <a:p>
            <a:pPr marL="171450" indent="-171450">
              <a:lnSpc>
                <a:spcPct val="114000"/>
              </a:lnSpc>
              <a:buFont typeface="Stag Sans Light" pitchFamily="34" charset="0"/>
              <a:buChar char="›"/>
            </a:pPr>
            <a:r>
              <a:rPr lang="en-US" sz="1000" b="0" dirty="0" err="1" smtClean="0"/>
              <a:t>Emphasise</a:t>
            </a:r>
            <a:r>
              <a:rPr lang="en-US" sz="1000" b="0" dirty="0" smtClean="0"/>
              <a:t> that it’s important to get back on the horse after falling off so you may like to book in another test soon after so you keep site of the vision.</a:t>
            </a:r>
            <a:endParaRPr lang="en-AU" sz="1000" b="0" dirty="0"/>
          </a:p>
        </p:txBody>
      </p:sp>
    </p:spTree>
    <p:extLst>
      <p:ext uri="{BB962C8B-B14F-4D97-AF65-F5344CB8AC3E}">
        <p14:creationId xmlns:p14="http://schemas.microsoft.com/office/powerpoint/2010/main" val="4157710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323" y="585788"/>
            <a:ext cx="3587750" cy="2538412"/>
          </a:xfrm>
        </p:spPr>
      </p:sp>
      <p:sp>
        <p:nvSpPr>
          <p:cNvPr id="3" name="Notes Placeholder 2"/>
          <p:cNvSpPr>
            <a:spLocks noGrp="1"/>
          </p:cNvSpPr>
          <p:nvPr>
            <p:ph type="body" idx="1"/>
          </p:nvPr>
        </p:nvSpPr>
        <p:spPr>
          <a:xfrm>
            <a:off x="271537" y="3348981"/>
            <a:ext cx="6192688" cy="6264695"/>
          </a:xfrm>
        </p:spPr>
        <p:txBody>
          <a:bodyPr numCol="1"/>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Notes:</a:t>
            </a:r>
            <a:endParaRPr lang="en-AU" sz="1000" b="0" dirty="0" smtClean="0"/>
          </a:p>
          <a:p>
            <a:pPr marL="0" indent="0">
              <a:buFontTx/>
              <a:buNone/>
            </a:pPr>
            <a:r>
              <a:rPr lang="en-AU" sz="1000" b="0" dirty="0" smtClean="0"/>
              <a:t>Once you passed your practical test you will be given a log book, make sure you ask for the practice CD ROM  and HPT booklet.  If you do not ask you will not be give this automatically</a:t>
            </a:r>
          </a:p>
          <a:p>
            <a:pPr marL="0" indent="0">
              <a:buFontTx/>
              <a:buNone/>
            </a:pPr>
            <a:endParaRPr lang="en-AU" sz="1000" b="0" dirty="0" smtClean="0"/>
          </a:p>
          <a:p>
            <a:pPr marL="171450" indent="-171450">
              <a:lnSpc>
                <a:spcPct val="150000"/>
              </a:lnSpc>
              <a:buFont typeface="Stag Sans Light" pitchFamily="34" charset="0"/>
              <a:buChar char="›"/>
            </a:pPr>
            <a:r>
              <a:rPr lang="en-AU" sz="1000" b="0" dirty="0" smtClean="0"/>
              <a:t>Show the practice CD ROM and HPT Booklet</a:t>
            </a:r>
          </a:p>
          <a:p>
            <a:pPr marL="171450" indent="-171450">
              <a:buFont typeface="Stag Sans Light" pitchFamily="34" charset="0"/>
              <a:buChar char="›"/>
            </a:pPr>
            <a:endParaRPr lang="en-AU" sz="1000" b="0" dirty="0" smtClean="0"/>
          </a:p>
          <a:p>
            <a:pPr marL="692794" lvl="1" indent="-171450">
              <a:buFont typeface="Stag Sans Light" pitchFamily="34" charset="0"/>
              <a:buChar char="›"/>
            </a:pPr>
            <a:r>
              <a:rPr lang="en-AU" sz="1000" b="0" dirty="0" smtClean="0"/>
              <a:t>HPT measures your ability to observe, to identify and assess possible traffic hazards and to make timely responses.</a:t>
            </a:r>
          </a:p>
          <a:p>
            <a:pPr marL="692794" lvl="1" indent="-171450">
              <a:buFont typeface="Stag Sans Light" pitchFamily="34" charset="0"/>
              <a:buChar char="›"/>
            </a:pPr>
            <a:r>
              <a:rPr lang="en-AU" sz="1000" b="0" dirty="0" smtClean="0"/>
              <a:t>You will be tested on 28 scenes from the 4 areas.</a:t>
            </a:r>
          </a:p>
          <a:p>
            <a:pPr marL="692794" lvl="1" indent="-171450">
              <a:buFont typeface="Stag Sans Light" pitchFamily="34" charset="0"/>
              <a:buChar char="›"/>
            </a:pPr>
            <a:r>
              <a:rPr lang="en-AU" sz="1000" b="0" dirty="0" smtClean="0"/>
              <a:t>To complete the required task, you simply have to click the mouse button or if it isn’t safe to complete the task do not click on the mouse button.</a:t>
            </a:r>
          </a:p>
          <a:p>
            <a:pPr marL="692794" lvl="1" indent="-171450">
              <a:buFont typeface="Stag Sans Light" pitchFamily="34" charset="0"/>
              <a:buChar char="›"/>
            </a:pPr>
            <a:r>
              <a:rPr lang="en-AU" sz="1000" b="0" dirty="0" smtClean="0"/>
              <a:t>No set pass mark - it is based on perception and graded accordingly.  </a:t>
            </a:r>
            <a:endParaRPr lang="en-US" sz="1000" b="0" dirty="0" smtClean="0"/>
          </a:p>
          <a:p>
            <a:pPr marL="692794" lvl="1" indent="-171450">
              <a:buFont typeface="Stag Sans Light" pitchFamily="34" charset="0"/>
              <a:buChar char="›"/>
            </a:pPr>
            <a:r>
              <a:rPr lang="en-AU" sz="1000" b="0" dirty="0" smtClean="0"/>
              <a:t>Must be over 17 years to sit HPT.</a:t>
            </a:r>
          </a:p>
          <a:p>
            <a:pPr marL="692794" lvl="1" indent="-171450">
              <a:buFont typeface="Stag Sans Light" pitchFamily="34" charset="0"/>
              <a:buChar char="›"/>
            </a:pPr>
            <a:r>
              <a:rPr lang="en-AU" sz="1000" b="0" dirty="0" smtClean="0"/>
              <a:t>Once you hand in your log book you can sit the HPT.</a:t>
            </a:r>
          </a:p>
          <a:p>
            <a:pPr marL="692794" lvl="1" indent="-171450">
              <a:lnSpc>
                <a:spcPct val="150000"/>
              </a:lnSpc>
              <a:buFont typeface="Stag Sans Light" pitchFamily="34" charset="0"/>
              <a:buChar char="›"/>
            </a:pPr>
            <a:r>
              <a:rPr lang="en-AU" sz="1000" b="0" dirty="0" smtClean="0"/>
              <a:t>There is a cost involved go to department of transport website for </a:t>
            </a:r>
            <a:r>
              <a:rPr lang="en-AU" sz="1000" b="0" dirty="0" err="1" smtClean="0"/>
              <a:t>costings</a:t>
            </a:r>
            <a:r>
              <a:rPr lang="en-AU" sz="1000" b="0" dirty="0" smtClean="0"/>
              <a:t>.</a:t>
            </a:r>
          </a:p>
          <a:p>
            <a:pPr marL="692794" lvl="1" indent="-171450">
              <a:buFont typeface="Stag Sans Light" pitchFamily="34" charset="0"/>
              <a:buChar char="›"/>
            </a:pPr>
            <a:r>
              <a:rPr lang="en-AU" sz="1000" b="0" dirty="0" smtClean="0"/>
              <a:t>Now you can practice a simple version of the HPT on the DPI website.</a:t>
            </a:r>
          </a:p>
          <a:p>
            <a:pPr marL="692794" lvl="1" indent="-171450">
              <a:buFont typeface="Stag Sans Light" pitchFamily="34" charset="0"/>
              <a:buChar char="›"/>
            </a:pPr>
            <a:r>
              <a:rPr lang="en-AU" sz="1000" b="0" dirty="0" smtClean="0"/>
              <a:t>It is under the Learners section on the DPI website page. </a:t>
            </a:r>
          </a:p>
          <a:p>
            <a:pPr marL="1214138" lvl="2" indent="-171450">
              <a:buFont typeface="Stag Sans Light" pitchFamily="34" charset="0"/>
              <a:buChar char="›"/>
            </a:pPr>
            <a:r>
              <a:rPr lang="en-AU" sz="1000" b="0" i="1" dirty="0" smtClean="0"/>
              <a:t> You can find it: </a:t>
            </a:r>
            <a:r>
              <a:rPr lang="en-AU" sz="1000" b="0" i="1" dirty="0" smtClean="0">
                <a:hlinkClick r:id="rId3"/>
              </a:rPr>
              <a:t>www.dpi.wa.gov.au/licensing/learnerdrivers/14992.asp</a:t>
            </a:r>
            <a:r>
              <a:rPr lang="en-AU" sz="1000" b="0" i="1" dirty="0" smtClean="0"/>
              <a:t> </a:t>
            </a:r>
          </a:p>
          <a:p>
            <a:pPr marL="1214138" lvl="2" indent="-171450">
              <a:buFont typeface="Stag Sans Light" pitchFamily="34" charset="0"/>
              <a:buChar char="›"/>
            </a:pPr>
            <a:endParaRPr lang="en-AU" sz="1000" b="0" i="1" dirty="0" smtClean="0"/>
          </a:p>
          <a:p>
            <a:pPr marL="85725" indent="-85725"/>
            <a:r>
              <a:rPr lang="en-US" sz="1000" b="0" dirty="0" smtClean="0"/>
              <a:t> </a:t>
            </a:r>
            <a:endParaRPr lang="en-AU" sz="1000" b="0" dirty="0" smtClean="0"/>
          </a:p>
          <a:p>
            <a:pPr marL="0" marR="0" lvl="0" indent="0" algn="l" defTabSz="1043056" rtl="0" eaLnBrk="1" fontAlgn="auto" latinLnBrk="0" hangingPunct="1">
              <a:lnSpc>
                <a:spcPct val="100000"/>
              </a:lnSpc>
              <a:spcBef>
                <a:spcPts val="0"/>
              </a:spcBef>
              <a:spcAft>
                <a:spcPts val="0"/>
              </a:spcAft>
              <a:buClrTx/>
              <a:buSzTx/>
              <a:buFontTx/>
              <a:buNone/>
              <a:tabLst/>
              <a:defRPr/>
            </a:pPr>
            <a:endParaRPr lang="en-AU" sz="1000" b="0" dirty="0" smtClean="0"/>
          </a:p>
          <a:p>
            <a:pPr marL="0" marR="0" lvl="0" indent="0" algn="l" defTabSz="1043056" rtl="0" eaLnBrk="1" fontAlgn="auto" latinLnBrk="0" hangingPunct="1">
              <a:lnSpc>
                <a:spcPct val="100000"/>
              </a:lnSpc>
              <a:spcBef>
                <a:spcPts val="0"/>
              </a:spcBef>
              <a:spcAft>
                <a:spcPts val="0"/>
              </a:spcAft>
              <a:buClrTx/>
              <a:buSzTx/>
              <a:buFontTx/>
              <a:buNone/>
              <a:tabLst/>
              <a:defRPr/>
            </a:pPr>
            <a:endParaRPr lang="en-AU" sz="1000" b="0" dirty="0">
              <a:latin typeface="+mn-lt"/>
            </a:endParaRPr>
          </a:p>
        </p:txBody>
      </p:sp>
    </p:spTree>
    <p:extLst>
      <p:ext uri="{BB962C8B-B14F-4D97-AF65-F5344CB8AC3E}">
        <p14:creationId xmlns:p14="http://schemas.microsoft.com/office/powerpoint/2010/main" val="729079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Stag Sans Light" pitchFamily="34" charset="0"/>
                <a:ea typeface="+mn-ea"/>
                <a:cs typeface="Arial" pitchFamily="34" charset="0"/>
              </a:rPr>
              <a:t>Notes:</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Stag Sans Light" pitchFamily="34" charset="0"/>
                <a:ea typeface="+mn-ea"/>
                <a:cs typeface="Arial" pitchFamily="34" charset="0"/>
              </a:rPr>
              <a:t>Instructions: Click on the link Notes http://www.transport.wa.gov.au/licensing/hazard-perception-test-simulator.asp</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Stag Sans Light" pitchFamily="34" charset="0"/>
              <a:ea typeface="+mn-ea"/>
              <a:cs typeface="Arial"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Stag Sans Light" pitchFamily="34" charset="0"/>
                <a:ea typeface="+mn-ea"/>
                <a:cs typeface="Arial" pitchFamily="34" charset="0"/>
              </a:rPr>
              <a:t>This link will take you to the WA Department of Transport- Licensing hazard perception test. </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Stag Sans Light" pitchFamily="34" charset="0"/>
              <a:ea typeface="+mn-ea"/>
              <a:cs typeface="Arial"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Stag Sans Light" pitchFamily="34" charset="0"/>
              <a:ea typeface="+mn-ea"/>
              <a:cs typeface="Arial"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Stag Sans Light" pitchFamily="34" charset="0"/>
                <a:ea typeface="+mn-ea"/>
                <a:cs typeface="Arial" pitchFamily="34" charset="0"/>
              </a:rPr>
              <a:t>This computerized test will assess the driver’s ability to respond to different traffic situations and to make safe driving decisions.</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Stag Sans Light" pitchFamily="34" charset="0"/>
              <a:ea typeface="+mn-ea"/>
              <a:cs typeface="Arial" pitchFamily="34" charset="0"/>
            </a:endParaRPr>
          </a:p>
          <a:p>
            <a:r>
              <a:rPr lang="en-US" dirty="0" smtClean="0"/>
              <a:t>Follow</a:t>
            </a:r>
            <a:r>
              <a:rPr lang="en-US" baseline="0" dirty="0" smtClean="0"/>
              <a:t> the instructions, advise the student's that is just a demonstration regarding the Hazard Perception Test. The actual test is that is held at the Licensing Centre will take roughly 20 </a:t>
            </a:r>
            <a:r>
              <a:rPr lang="en-US" baseline="0" dirty="0" err="1" smtClean="0"/>
              <a:t>mins</a:t>
            </a:r>
            <a:r>
              <a:rPr lang="en-US" baseline="0" dirty="0" smtClean="0"/>
              <a:t> to complete.</a:t>
            </a:r>
            <a:endParaRPr lang="en-AU" dirty="0"/>
          </a:p>
        </p:txBody>
      </p:sp>
    </p:spTree>
    <p:extLst>
      <p:ext uri="{BB962C8B-B14F-4D97-AF65-F5344CB8AC3E}">
        <p14:creationId xmlns:p14="http://schemas.microsoft.com/office/powerpoint/2010/main" val="2048715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486571" y="585788"/>
            <a:ext cx="3602209" cy="2547168"/>
          </a:xfrm>
          <a:ln/>
        </p:spPr>
      </p:sp>
      <p:sp>
        <p:nvSpPr>
          <p:cNvPr id="115715" name="Rectangle 3"/>
          <p:cNvSpPr>
            <a:spLocks noGrp="1" noChangeArrowheads="1"/>
          </p:cNvSpPr>
          <p:nvPr>
            <p:ph type="body" idx="1"/>
          </p:nvPr>
        </p:nvSpPr>
        <p:spPr>
          <a:xfrm>
            <a:off x="271537" y="3348980"/>
            <a:ext cx="6192688" cy="6192688"/>
          </a:xfrm>
        </p:spPr>
        <p:txBody>
          <a:bodyPr numCol="1"/>
          <a:lstStyle/>
          <a:p>
            <a:pPr marL="0" marR="0" indent="0" algn="l" defTabSz="914400" rtl="0" eaLnBrk="1" fontAlgn="auto" latinLnBrk="0" hangingPunct="1">
              <a:lnSpc>
                <a:spcPct val="114000"/>
              </a:lnSpc>
              <a:spcBef>
                <a:spcPts val="0"/>
              </a:spcBef>
              <a:spcAft>
                <a:spcPts val="0"/>
              </a:spcAft>
              <a:buClrTx/>
              <a:buSzTx/>
              <a:buFontTx/>
              <a:buNone/>
              <a:tabLst/>
              <a:defRPr/>
            </a:pPr>
            <a:r>
              <a:rPr lang="en-US" sz="1000" b="1" dirty="0" smtClean="0"/>
              <a:t>Notes:</a:t>
            </a:r>
            <a:endParaRPr lang="en-US" sz="1000" b="0" dirty="0" smtClean="0"/>
          </a:p>
          <a:p>
            <a:pPr marL="0" marR="0" indent="0" algn="l" defTabSz="914400" rtl="0" eaLnBrk="1" fontAlgn="auto" latinLnBrk="0" hangingPunct="1">
              <a:lnSpc>
                <a:spcPct val="114000"/>
              </a:lnSpc>
              <a:spcBef>
                <a:spcPts val="0"/>
              </a:spcBef>
              <a:spcAft>
                <a:spcPts val="0"/>
              </a:spcAft>
              <a:buClrTx/>
              <a:buSzTx/>
              <a:buFontTx/>
              <a:buNone/>
              <a:tabLst/>
              <a:defRPr/>
            </a:pPr>
            <a:r>
              <a:rPr lang="en-US" sz="1000" b="0" dirty="0" smtClean="0"/>
              <a:t>Answers appear</a:t>
            </a:r>
            <a:r>
              <a:rPr lang="en-US" sz="1000" b="0" baseline="0" dirty="0" smtClean="0"/>
              <a:t> below picture click to bring up answers.</a:t>
            </a:r>
            <a:endParaRPr lang="en-AU" sz="1000" b="0" dirty="0" smtClean="0"/>
          </a:p>
          <a:p>
            <a:pPr>
              <a:lnSpc>
                <a:spcPct val="114000"/>
              </a:lnSpc>
            </a:pPr>
            <a:endParaRPr lang="en-AU" sz="1000" b="0" dirty="0" smtClean="0"/>
          </a:p>
          <a:p>
            <a:pPr marL="171450" indent="-171450">
              <a:lnSpc>
                <a:spcPct val="114000"/>
              </a:lnSpc>
              <a:buFont typeface="Stag Sans Light" pitchFamily="34" charset="0"/>
              <a:buChar char="›"/>
            </a:pPr>
            <a:r>
              <a:rPr lang="en-AU" sz="1000" b="0" dirty="0" smtClean="0"/>
              <a:t>Remember to only overtake when it is safe and legal to do so.</a:t>
            </a:r>
          </a:p>
          <a:p>
            <a:pPr marL="228600" indent="-228600">
              <a:lnSpc>
                <a:spcPct val="114000"/>
              </a:lnSpc>
              <a:buFont typeface="Stag Sans Light" pitchFamily="34" charset="0"/>
              <a:buChar char="›"/>
            </a:pPr>
            <a:r>
              <a:rPr lang="en-AU" sz="1000" b="0" dirty="0" smtClean="0"/>
              <a:t>Broken </a:t>
            </a:r>
            <a:r>
              <a:rPr lang="en-AU" sz="1000" b="0" dirty="0"/>
              <a:t>white lines on left side means he can overtake.</a:t>
            </a:r>
          </a:p>
          <a:p>
            <a:pPr marL="228600" indent="-228600">
              <a:lnSpc>
                <a:spcPct val="114000"/>
              </a:lnSpc>
            </a:pPr>
            <a:endParaRPr lang="en-AU" sz="1000" b="0" u="sng" dirty="0">
              <a:solidFill>
                <a:srgbClr val="0000CC"/>
              </a:solidFill>
              <a:latin typeface="+mn-lt"/>
              <a:cs typeface="Arial" pitchFamily="34" charset="0"/>
            </a:endParaRPr>
          </a:p>
          <a:p>
            <a:pPr marL="228600" indent="-228600">
              <a:lnSpc>
                <a:spcPct val="114000"/>
              </a:lnSpc>
            </a:pPr>
            <a:endParaRPr lang="en-AU" sz="1000" b="0" dirty="0">
              <a:solidFill>
                <a:srgbClr val="0000CC"/>
              </a:solidFill>
              <a:latin typeface="+mn-lt"/>
              <a:cs typeface="Arial" pitchFamily="34" charset="0"/>
            </a:endParaRPr>
          </a:p>
          <a:p>
            <a:pPr marL="228600" indent="-228600">
              <a:lnSpc>
                <a:spcPct val="114000"/>
              </a:lnSpc>
            </a:pPr>
            <a:endParaRPr lang="en-AU" sz="1000" b="0" u="sng" dirty="0">
              <a:solidFill>
                <a:srgbClr val="0000CC"/>
              </a:solidFill>
              <a:latin typeface="+mn-lt"/>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323" y="603645"/>
            <a:ext cx="3587750" cy="2538412"/>
          </a:xfrm>
        </p:spPr>
      </p:sp>
      <p:sp>
        <p:nvSpPr>
          <p:cNvPr id="3" name="Notes Placeholder 2"/>
          <p:cNvSpPr>
            <a:spLocks noGrp="1"/>
          </p:cNvSpPr>
          <p:nvPr>
            <p:ph type="body" idx="1"/>
          </p:nvPr>
        </p:nvSpPr>
        <p:spPr>
          <a:xfrm>
            <a:off x="271537" y="3348981"/>
            <a:ext cx="6192688" cy="6264695"/>
          </a:xfrm>
        </p:spPr>
        <p:txBody>
          <a:bodyPr numCol="1"/>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a:p>
          <a:p>
            <a:r>
              <a:rPr lang="en-AU" sz="1000" dirty="0"/>
              <a:t>Once you passed your practical test you will be given a log book, make sure you ask for the practice CD ROM  and HPT booklet.  If you do not ask you will not be give this automatically</a:t>
            </a:r>
          </a:p>
          <a:p>
            <a:pPr marL="85725" indent="-85725">
              <a:lnSpc>
                <a:spcPct val="150000"/>
              </a:lnSpc>
              <a:buFontTx/>
              <a:buChar char="•"/>
            </a:pPr>
            <a:r>
              <a:rPr lang="en-AU" sz="1000" dirty="0"/>
              <a:t>Show the practice CD ROM and HPT Booklet</a:t>
            </a:r>
          </a:p>
          <a:p>
            <a:pPr marL="85725" indent="-85725">
              <a:buFontTx/>
              <a:buChar char="•"/>
            </a:pPr>
            <a:endParaRPr lang="en-AU" sz="1000" dirty="0"/>
          </a:p>
          <a:p>
            <a:pPr marL="85725" indent="-85725">
              <a:buFontTx/>
              <a:buChar char="•"/>
            </a:pPr>
            <a:r>
              <a:rPr lang="en-AU" sz="1000" dirty="0"/>
              <a:t>HPT measures your ability to observe, to identify and assess possible traffic hazards and to make timely responses.</a:t>
            </a:r>
          </a:p>
          <a:p>
            <a:pPr marL="85725" indent="-85725">
              <a:buFontTx/>
              <a:buChar char="•"/>
            </a:pPr>
            <a:r>
              <a:rPr lang="en-AU" sz="1000" dirty="0"/>
              <a:t>You will be tested on 28 scenes from the 4 areas.</a:t>
            </a:r>
          </a:p>
          <a:p>
            <a:pPr marL="85725" indent="-85725">
              <a:buFontTx/>
              <a:buChar char="•"/>
            </a:pPr>
            <a:r>
              <a:rPr lang="en-AU" sz="1000" dirty="0"/>
              <a:t>To complete the required task, you simply have to click the mouse button or if it isn’t safe to complete the task do not click on the mouse button.</a:t>
            </a:r>
          </a:p>
          <a:p>
            <a:pPr marL="85725" indent="-85725">
              <a:buFontTx/>
              <a:buChar char="•"/>
            </a:pPr>
            <a:r>
              <a:rPr lang="en-AU" sz="1000" dirty="0"/>
              <a:t>No set pass mark - it is based on perception and graded accordingly.  </a:t>
            </a:r>
            <a:endParaRPr lang="en-US" sz="1000" dirty="0"/>
          </a:p>
          <a:p>
            <a:pPr marL="85725" indent="-85725">
              <a:buFontTx/>
              <a:buChar char="•"/>
            </a:pPr>
            <a:r>
              <a:rPr lang="en-AU" sz="1000" dirty="0"/>
              <a:t>Must be over 17 years to sit HPT.</a:t>
            </a:r>
          </a:p>
          <a:p>
            <a:pPr marL="85725" indent="-85725">
              <a:buFontTx/>
              <a:buChar char="•"/>
            </a:pPr>
            <a:r>
              <a:rPr lang="en-AU" sz="1000" dirty="0"/>
              <a:t>Once you hand in your log book you can sit the HPT.</a:t>
            </a:r>
          </a:p>
          <a:p>
            <a:pPr marL="85725" indent="-85725">
              <a:lnSpc>
                <a:spcPct val="150000"/>
              </a:lnSpc>
              <a:buFontTx/>
              <a:buChar char="•"/>
            </a:pPr>
            <a:r>
              <a:rPr lang="en-AU" sz="1000" dirty="0"/>
              <a:t>There is a cost involved go to department of transport website for costings.</a:t>
            </a:r>
          </a:p>
          <a:p>
            <a:pPr marL="85725" indent="-85725">
              <a:buFontTx/>
              <a:buChar char="•"/>
            </a:pPr>
            <a:r>
              <a:rPr lang="en-AU" sz="1000" dirty="0"/>
              <a:t>Now you can practice a simple version of the HPT on the DPI website.</a:t>
            </a:r>
          </a:p>
          <a:p>
            <a:pPr marL="85725" indent="-85725">
              <a:buFontTx/>
              <a:buChar char="•"/>
            </a:pPr>
            <a:r>
              <a:rPr lang="en-AU" sz="1000" dirty="0"/>
              <a:t>It is under the Learners section on the DPI website page. </a:t>
            </a:r>
          </a:p>
          <a:p>
            <a:pPr marL="85725" indent="-85725"/>
            <a:r>
              <a:rPr lang="en-AU" sz="1000" b="1" i="1" dirty="0"/>
              <a:t> </a:t>
            </a:r>
            <a:r>
              <a:rPr lang="en-AU" sz="1000" i="1" dirty="0"/>
              <a:t>You can find it:</a:t>
            </a:r>
          </a:p>
          <a:p>
            <a:pPr marL="85725" indent="-85725"/>
            <a:r>
              <a:rPr lang="en-AU" sz="1000" i="1" dirty="0"/>
              <a:t> dpi.wa.gov.au/licensing/learnerdrivers/14992.asp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000" b="0" dirty="0" smtClean="0"/>
          </a:p>
          <a:p>
            <a:pPr marL="0" marR="0" lvl="0" indent="0" algn="l" defTabSz="1043056" rtl="0" eaLnBrk="1" fontAlgn="auto" latinLnBrk="0" hangingPunct="1">
              <a:lnSpc>
                <a:spcPct val="100000"/>
              </a:lnSpc>
              <a:spcBef>
                <a:spcPts val="0"/>
              </a:spcBef>
              <a:spcAft>
                <a:spcPts val="0"/>
              </a:spcAft>
              <a:buClrTx/>
              <a:buSzTx/>
              <a:buFontTx/>
              <a:buNone/>
              <a:tabLst/>
              <a:defRPr/>
            </a:pPr>
            <a:endParaRPr lang="en-AU" sz="1000" b="0" dirty="0"/>
          </a:p>
        </p:txBody>
      </p:sp>
    </p:spTree>
    <p:extLst>
      <p:ext uri="{BB962C8B-B14F-4D97-AF65-F5344CB8AC3E}">
        <p14:creationId xmlns:p14="http://schemas.microsoft.com/office/powerpoint/2010/main" val="729079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104" y="585788"/>
            <a:ext cx="3600969" cy="2547765"/>
          </a:xfrm>
        </p:spPr>
      </p:sp>
      <p:sp>
        <p:nvSpPr>
          <p:cNvPr id="3" name="Notes Placeholder 2"/>
          <p:cNvSpPr>
            <a:spLocks noGrp="1"/>
          </p:cNvSpPr>
          <p:nvPr>
            <p:ph type="body" idx="1"/>
          </p:nvPr>
        </p:nvSpPr>
        <p:spPr>
          <a:xfrm>
            <a:off x="271537" y="3348981"/>
            <a:ext cx="6192688" cy="6264695"/>
          </a:xfrm>
        </p:spPr>
        <p:txBody>
          <a:bodyPr numCol="1"/>
          <a:lstStyle/>
          <a:p>
            <a:pPr marL="0" marR="0" indent="0" algn="l" defTabSz="914400" rtl="0" eaLnBrk="1" fontAlgn="auto" latinLnBrk="0" hangingPunct="1">
              <a:lnSpc>
                <a:spcPct val="114000"/>
              </a:lnSpc>
              <a:spcBef>
                <a:spcPts val="0"/>
              </a:spcBef>
              <a:spcAft>
                <a:spcPts val="0"/>
              </a:spcAft>
              <a:buClrTx/>
              <a:buSzTx/>
              <a:buFontTx/>
              <a:buNone/>
              <a:tabLst/>
              <a:defRPr/>
            </a:pPr>
            <a:r>
              <a:rPr lang="en-US" sz="1000" b="1" dirty="0" smtClean="0"/>
              <a:t>Notes:</a:t>
            </a:r>
            <a:endParaRPr lang="en-AU" sz="1000" b="1" dirty="0" smtClean="0"/>
          </a:p>
          <a:p>
            <a:pPr marL="190500" indent="-190500">
              <a:lnSpc>
                <a:spcPct val="114000"/>
              </a:lnSpc>
            </a:pPr>
            <a:r>
              <a:rPr lang="en-AU" sz="1000" dirty="0" smtClean="0"/>
              <a:t>As a driver you must follow the rules and regulations of the road.  </a:t>
            </a:r>
          </a:p>
          <a:p>
            <a:pPr marL="190500" indent="-190500">
              <a:lnSpc>
                <a:spcPct val="114000"/>
              </a:lnSpc>
              <a:buFont typeface="Stag Sans Light" pitchFamily="34" charset="0"/>
              <a:buChar char="›"/>
            </a:pPr>
            <a:r>
              <a:rPr lang="en-AU" sz="1000" dirty="0" smtClean="0"/>
              <a:t>Penalties can be imposed by the Courts or by infringement notices.</a:t>
            </a:r>
          </a:p>
          <a:p>
            <a:pPr marL="190500" indent="-190500">
              <a:lnSpc>
                <a:spcPct val="114000"/>
              </a:lnSpc>
              <a:buFont typeface="Stag Sans Light" pitchFamily="34" charset="0"/>
              <a:buChar char="›"/>
            </a:pPr>
            <a:r>
              <a:rPr lang="en-AU" sz="1000" dirty="0" smtClean="0"/>
              <a:t>Demerit points  are a form of licence penalty. If you are a fully licenced driver and  accumulate 12 points your licence will be suspended for 3 months. The demerit points stay on your record for 3 years after the date of the offence.  </a:t>
            </a:r>
          </a:p>
          <a:p>
            <a:pPr marL="190500" indent="-190500">
              <a:lnSpc>
                <a:spcPct val="114000"/>
              </a:lnSpc>
              <a:buFont typeface="Stag Sans Light" pitchFamily="34" charset="0"/>
              <a:buChar char="›"/>
            </a:pPr>
            <a:endParaRPr lang="en-AU" sz="1000" dirty="0" smtClean="0"/>
          </a:p>
          <a:p>
            <a:pPr marL="190500" indent="-190500">
              <a:lnSpc>
                <a:spcPct val="114000"/>
              </a:lnSpc>
              <a:buFont typeface="Stag Sans Light" pitchFamily="34" charset="0"/>
              <a:buChar char="›"/>
            </a:pPr>
            <a:r>
              <a:rPr lang="en-AU" sz="1000" dirty="0" smtClean="0"/>
              <a:t>As a P plater if you collect  4 points, your licence is cancelled for 3 months and you must complete the Theory and Practical test to obtain your licence again.</a:t>
            </a:r>
          </a:p>
          <a:p>
            <a:pPr marL="190500" indent="-190500">
              <a:lnSpc>
                <a:spcPct val="114000"/>
              </a:lnSpc>
              <a:buFont typeface="Stag Sans Light" pitchFamily="34" charset="0"/>
              <a:buChar char="›"/>
            </a:pPr>
            <a:r>
              <a:rPr lang="en-AU" sz="1000" dirty="0" smtClean="0"/>
              <a:t>Some offences have instant licence disqualification penalties.</a:t>
            </a:r>
          </a:p>
          <a:p>
            <a:pPr marL="190500" indent="-190500">
              <a:lnSpc>
                <a:spcPct val="114000"/>
              </a:lnSpc>
              <a:buFont typeface="Stag Sans Light" pitchFamily="34" charset="0"/>
              <a:buChar char="›"/>
            </a:pPr>
            <a:endParaRPr lang="en-AU" sz="1000" dirty="0" smtClean="0"/>
          </a:p>
          <a:p>
            <a:pPr marL="190500" indent="-190500">
              <a:lnSpc>
                <a:spcPct val="114000"/>
              </a:lnSpc>
              <a:buFont typeface="Stag Sans Light" pitchFamily="34" charset="0"/>
              <a:buChar char="›"/>
            </a:pPr>
            <a:r>
              <a:rPr lang="en-AU" sz="1000" dirty="0" smtClean="0"/>
              <a:t>You may also be disqualified from driving without incurring demerit points – for example,</a:t>
            </a:r>
          </a:p>
          <a:p>
            <a:pPr marL="647700" lvl="1" indent="-190500">
              <a:lnSpc>
                <a:spcPct val="114000"/>
              </a:lnSpc>
              <a:buFont typeface="Stag Sans Light" pitchFamily="34" charset="0"/>
              <a:buChar char="›"/>
            </a:pPr>
            <a:r>
              <a:rPr lang="en-AU" sz="1000" dirty="0" smtClean="0"/>
              <a:t>if you are convicted of a drink driving offence;</a:t>
            </a:r>
          </a:p>
          <a:p>
            <a:pPr marL="647700" lvl="1" indent="-190500">
              <a:lnSpc>
                <a:spcPct val="114000"/>
              </a:lnSpc>
              <a:buFont typeface="Stag Sans Light" pitchFamily="34" charset="0"/>
              <a:buChar char="›"/>
            </a:pPr>
            <a:r>
              <a:rPr lang="en-AU" sz="1000" dirty="0" smtClean="0"/>
              <a:t>if you offend repeatedly; or</a:t>
            </a:r>
          </a:p>
          <a:p>
            <a:pPr marL="647700" lvl="1" indent="-190500">
              <a:lnSpc>
                <a:spcPct val="114000"/>
              </a:lnSpc>
              <a:buFont typeface="Stag Sans Light" pitchFamily="34" charset="0"/>
              <a:buChar char="›"/>
            </a:pPr>
            <a:r>
              <a:rPr lang="en-AU" sz="1000" dirty="0" smtClean="0"/>
              <a:t>if you are a P plater and are convicted of certain traffic offences like drink driving your licence will be cancelled automatically. </a:t>
            </a:r>
          </a:p>
          <a:p>
            <a:pPr marL="647700" lvl="1" indent="-190500">
              <a:lnSpc>
                <a:spcPct val="114000"/>
              </a:lnSpc>
              <a:buFont typeface="Stag Sans Light" pitchFamily="34" charset="0"/>
              <a:buChar char="›"/>
            </a:pPr>
            <a:r>
              <a:rPr lang="en-AU" sz="1000" dirty="0" smtClean="0"/>
              <a:t>The penalty for failure to display P-plates is $100 and includes instances</a:t>
            </a:r>
          </a:p>
          <a:p>
            <a:pPr marL="647700" lvl="1" indent="-190500">
              <a:lnSpc>
                <a:spcPct val="114000"/>
              </a:lnSpc>
              <a:buFont typeface="Stag Sans Light" pitchFamily="34" charset="0"/>
              <a:buChar char="›"/>
            </a:pPr>
            <a:r>
              <a:rPr lang="en-AU" sz="1000" dirty="0" smtClean="0"/>
              <a:t>in which the incorrect P plate is displayed or when no P-plate is displayed.</a:t>
            </a:r>
          </a:p>
          <a:p>
            <a:pPr marL="647700" lvl="1" indent="-190500">
              <a:lnSpc>
                <a:spcPct val="114000"/>
              </a:lnSpc>
              <a:buFont typeface="Stag Sans Light" pitchFamily="34" charset="0"/>
              <a:buChar char="›"/>
            </a:pPr>
            <a:r>
              <a:rPr lang="en-AU" sz="1000" dirty="0" smtClean="0"/>
              <a:t>If this goes to Court a penalty of $150 may be imposed.</a:t>
            </a:r>
          </a:p>
          <a:p>
            <a:pPr marL="647700" lvl="1" indent="-190500">
              <a:lnSpc>
                <a:spcPct val="114000"/>
              </a:lnSpc>
            </a:pPr>
            <a:endParaRPr lang="en-US" sz="1000" dirty="0" smtClean="0"/>
          </a:p>
          <a:p>
            <a:pPr marL="647700" lvl="1" indent="-190500">
              <a:lnSpc>
                <a:spcPct val="114000"/>
              </a:lnSpc>
            </a:pPr>
            <a:endParaRPr lang="en-US" sz="1000" dirty="0" smtClean="0"/>
          </a:p>
          <a:p>
            <a:pPr marL="647700" lvl="1" indent="-190500">
              <a:lnSpc>
                <a:spcPct val="114000"/>
              </a:lnSpc>
            </a:pPr>
            <a:r>
              <a:rPr lang="en-US" sz="1000" dirty="0" smtClean="0"/>
              <a:t>Students have a</a:t>
            </a:r>
            <a:r>
              <a:rPr lang="en-US" sz="1000" baseline="0" dirty="0" smtClean="0"/>
              <a:t> question in the activity sheet:</a:t>
            </a:r>
          </a:p>
          <a:p>
            <a:pPr marL="647700" lvl="1" indent="-190500">
              <a:lnSpc>
                <a:spcPct val="114000"/>
              </a:lnSpc>
            </a:pPr>
            <a:r>
              <a:rPr lang="en-US" sz="1000" baseline="0" dirty="0" smtClean="0"/>
              <a:t>“think about two situations where you could gain demerit points for unsafe driving”</a:t>
            </a:r>
          </a:p>
          <a:p>
            <a:pPr marL="647700" lvl="1" indent="-190500">
              <a:lnSpc>
                <a:spcPct val="114000"/>
              </a:lnSpc>
            </a:pPr>
            <a:r>
              <a:rPr lang="en-US" sz="1000" baseline="0" dirty="0" smtClean="0"/>
              <a:t>(they must think of examples)</a:t>
            </a:r>
            <a:endParaRPr lang="en-US" sz="1000" dirty="0" smtClean="0"/>
          </a:p>
          <a:p>
            <a:pPr marL="647700" lvl="1" indent="-190500">
              <a:lnSpc>
                <a:spcPct val="114000"/>
              </a:lnSpc>
            </a:pPr>
            <a:endParaRPr lang="en-US" sz="1000" dirty="0" smtClean="0"/>
          </a:p>
          <a:p>
            <a:pPr marL="0" marR="0" lvl="0" indent="0" algn="l" defTabSz="1043056" rtl="0" eaLnBrk="1" fontAlgn="auto" latinLnBrk="0" hangingPunct="1">
              <a:lnSpc>
                <a:spcPct val="100000"/>
              </a:lnSpc>
              <a:spcBef>
                <a:spcPts val="0"/>
              </a:spcBef>
              <a:spcAft>
                <a:spcPts val="0"/>
              </a:spcAft>
              <a:buClrTx/>
              <a:buSzTx/>
              <a:buFontTx/>
              <a:buNone/>
              <a:tabLst/>
              <a:defRPr/>
            </a:pPr>
            <a:endParaRPr lang="en-AU" sz="1000" dirty="0" smtClean="0"/>
          </a:p>
          <a:p>
            <a:pPr marL="0" marR="0" lvl="0" indent="0" algn="l" defTabSz="1043056" rtl="0" eaLnBrk="1" fontAlgn="auto" latinLnBrk="0" hangingPunct="1">
              <a:lnSpc>
                <a:spcPct val="100000"/>
              </a:lnSpc>
              <a:spcBef>
                <a:spcPts val="0"/>
              </a:spcBef>
              <a:spcAft>
                <a:spcPts val="0"/>
              </a:spcAft>
              <a:buClrTx/>
              <a:buSzTx/>
              <a:buFontTx/>
              <a:buNone/>
              <a:tabLst/>
              <a:defRPr/>
            </a:pPr>
            <a:endParaRPr lang="en-AU" sz="1000" dirty="0">
              <a:latin typeface="+mn-lt"/>
            </a:endParaRPr>
          </a:p>
        </p:txBody>
      </p:sp>
    </p:spTree>
    <p:extLst>
      <p:ext uri="{BB962C8B-B14F-4D97-AF65-F5344CB8AC3E}">
        <p14:creationId xmlns:p14="http://schemas.microsoft.com/office/powerpoint/2010/main" val="72907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717" y="585788"/>
            <a:ext cx="3584356" cy="2534602"/>
          </a:xfrm>
        </p:spPr>
      </p:sp>
      <p:sp>
        <p:nvSpPr>
          <p:cNvPr id="3" name="Notes Placeholder 2"/>
          <p:cNvSpPr>
            <a:spLocks noGrp="1"/>
          </p:cNvSpPr>
          <p:nvPr>
            <p:ph type="body" idx="1"/>
          </p:nvPr>
        </p:nvSpPr>
        <p:spPr>
          <a:xfrm>
            <a:off x="258037" y="3348979"/>
            <a:ext cx="6206188" cy="6192689"/>
          </a:xfrm>
        </p:spPr>
        <p:txBody>
          <a:bodyPr>
            <a:normAutofit/>
          </a:bodyPr>
          <a:lstStyle/>
          <a:p>
            <a:r>
              <a:rPr lang="en-AU" b="1" dirty="0" smtClean="0"/>
              <a:t>Notes:</a:t>
            </a:r>
          </a:p>
          <a:p>
            <a:r>
              <a:rPr lang="en-AU" dirty="0" smtClean="0"/>
              <a:t>The topics of todays workshop are:</a:t>
            </a:r>
            <a:endParaRPr lang="en-AU" dirty="0"/>
          </a:p>
          <a:p>
            <a:pPr marL="171450" indent="-171450">
              <a:buFont typeface="Calibri" panose="020F0502020204030204" pitchFamily="34" charset="0"/>
              <a:buChar char="›"/>
            </a:pPr>
            <a:r>
              <a:rPr lang="en-AU" dirty="0" smtClean="0"/>
              <a:t>The licencing system</a:t>
            </a:r>
          </a:p>
          <a:p>
            <a:pPr marL="171450" indent="-171450">
              <a:buFont typeface="Calibri" panose="020F0502020204030204" pitchFamily="34" charset="0"/>
              <a:buChar char="›"/>
            </a:pPr>
            <a:r>
              <a:rPr lang="en-US" dirty="0" smtClean="0"/>
              <a:t>Practical driving assessment (PDA)</a:t>
            </a:r>
          </a:p>
          <a:p>
            <a:pPr marL="171450" indent="-171450">
              <a:buFont typeface="Calibri" panose="020F0502020204030204" pitchFamily="34" charset="0"/>
              <a:buChar char="›"/>
            </a:pPr>
            <a:r>
              <a:rPr lang="en-US" dirty="0" smtClean="0"/>
              <a:t>Hazard</a:t>
            </a:r>
            <a:r>
              <a:rPr lang="en-US" baseline="0" dirty="0" smtClean="0"/>
              <a:t> perception test</a:t>
            </a:r>
            <a:endParaRPr lang="en-AU" dirty="0" smtClean="0"/>
          </a:p>
          <a:p>
            <a:endParaRPr lang="en-AU" dirty="0"/>
          </a:p>
        </p:txBody>
      </p:sp>
    </p:spTree>
    <p:extLst>
      <p:ext uri="{BB962C8B-B14F-4D97-AF65-F5344CB8AC3E}">
        <p14:creationId xmlns:p14="http://schemas.microsoft.com/office/powerpoint/2010/main" val="4157710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604549"/>
            <a:ext cx="3595885" cy="2542815"/>
          </a:xfrm>
        </p:spPr>
      </p:sp>
      <p:sp>
        <p:nvSpPr>
          <p:cNvPr id="3" name="Notes Placeholder 2"/>
          <p:cNvSpPr>
            <a:spLocks noGrp="1"/>
          </p:cNvSpPr>
          <p:nvPr>
            <p:ph type="body" idx="1"/>
          </p:nvPr>
        </p:nvSpPr>
        <p:spPr>
          <a:xfrm>
            <a:off x="271537" y="3348980"/>
            <a:ext cx="6120680" cy="6264696"/>
          </a:xfrm>
        </p:spPr>
        <p:txBody>
          <a:bodyPr numCol="1" spcCol="360000"/>
          <a:lstStyle/>
          <a:p>
            <a:pPr marL="0" marR="0" indent="0" algn="l" defTabSz="914400" rtl="0" eaLnBrk="1" fontAlgn="auto" latinLnBrk="0" hangingPunct="1">
              <a:lnSpc>
                <a:spcPct val="114000"/>
              </a:lnSpc>
              <a:spcBef>
                <a:spcPts val="0"/>
              </a:spcBef>
              <a:spcAft>
                <a:spcPts val="0"/>
              </a:spcAft>
              <a:buClrTx/>
              <a:buSzTx/>
              <a:buFontTx/>
              <a:buNone/>
              <a:tabLst/>
              <a:defRPr/>
            </a:pPr>
            <a:r>
              <a:rPr lang="en-US" sz="1000" b="1" dirty="0" smtClean="0"/>
              <a:t>Notes:</a:t>
            </a:r>
            <a:endParaRPr lang="en-US" sz="1000" b="0" dirty="0" smtClean="0"/>
          </a:p>
          <a:p>
            <a:pPr marL="0" marR="0" indent="0" algn="l" defTabSz="914400" rtl="0" eaLnBrk="1" fontAlgn="auto" latinLnBrk="0" hangingPunct="1">
              <a:lnSpc>
                <a:spcPct val="114000"/>
              </a:lnSpc>
              <a:spcBef>
                <a:spcPts val="0"/>
              </a:spcBef>
              <a:spcAft>
                <a:spcPts val="0"/>
              </a:spcAft>
              <a:buClrTx/>
              <a:buSzTx/>
              <a:buFontTx/>
              <a:buNone/>
              <a:tabLst/>
              <a:defRPr/>
            </a:pPr>
            <a:r>
              <a:rPr lang="en-US" sz="1000" b="0" dirty="0" smtClean="0"/>
              <a:t>Complete</a:t>
            </a:r>
            <a:r>
              <a:rPr lang="en-US" sz="1000" b="0" baseline="0" dirty="0" smtClean="0"/>
              <a:t> the message on the activity sheet regarding demerit points.</a:t>
            </a:r>
          </a:p>
          <a:p>
            <a:pPr marL="0" marR="0" indent="0" algn="l" defTabSz="914400" rtl="0" eaLnBrk="1" fontAlgn="auto" latinLnBrk="0" hangingPunct="1">
              <a:lnSpc>
                <a:spcPct val="114000"/>
              </a:lnSpc>
              <a:spcBef>
                <a:spcPts val="0"/>
              </a:spcBef>
              <a:spcAft>
                <a:spcPts val="0"/>
              </a:spcAft>
              <a:buClrTx/>
              <a:buSzTx/>
              <a:buFontTx/>
              <a:buNone/>
              <a:tabLst/>
              <a:defRPr/>
            </a:pPr>
            <a:endParaRPr lang="en-US" sz="1000" b="0" baseline="0" dirty="0" smtClean="0"/>
          </a:p>
          <a:p>
            <a:pPr marL="0" marR="0" indent="0" algn="l" defTabSz="914400" rtl="0" eaLnBrk="1" fontAlgn="auto" latinLnBrk="0" hangingPunct="1">
              <a:lnSpc>
                <a:spcPct val="114000"/>
              </a:lnSpc>
              <a:spcBef>
                <a:spcPts val="0"/>
              </a:spcBef>
              <a:spcAft>
                <a:spcPts val="0"/>
              </a:spcAft>
              <a:buClrTx/>
              <a:buSzTx/>
              <a:buFontTx/>
              <a:buNone/>
              <a:tabLst/>
              <a:defRPr/>
            </a:pPr>
            <a:r>
              <a:rPr lang="en-US" sz="1000" b="0" baseline="0" dirty="0" smtClean="0"/>
              <a:t>Activity:</a:t>
            </a:r>
          </a:p>
          <a:p>
            <a:pPr marL="0" marR="0" indent="0" algn="l" defTabSz="914400" rtl="0" eaLnBrk="1" fontAlgn="auto" latinLnBrk="0" hangingPunct="1">
              <a:lnSpc>
                <a:spcPct val="114000"/>
              </a:lnSpc>
              <a:spcBef>
                <a:spcPts val="0"/>
              </a:spcBef>
              <a:spcAft>
                <a:spcPts val="0"/>
              </a:spcAft>
              <a:buClrTx/>
              <a:buSzTx/>
              <a:buFontTx/>
              <a:buNone/>
              <a:tabLst/>
              <a:defRPr/>
            </a:pPr>
            <a:r>
              <a:rPr lang="en-US" sz="1000" b="0" baseline="0" dirty="0" smtClean="0"/>
              <a:t>You can only gain </a:t>
            </a:r>
            <a:r>
              <a:rPr lang="en-US" sz="1000" b="0" baseline="0" dirty="0" smtClean="0">
                <a:solidFill>
                  <a:srgbClr val="FF0000"/>
                </a:solidFill>
              </a:rPr>
              <a:t>4</a:t>
            </a:r>
            <a:r>
              <a:rPr lang="en-US" sz="1000" b="0" baseline="0" dirty="0" smtClean="0"/>
              <a:t> demerit points up to  first 6 months into your green p plates </a:t>
            </a:r>
          </a:p>
          <a:p>
            <a:pPr marL="0" marR="0" indent="0" algn="l" defTabSz="914400" rtl="0" eaLnBrk="1" fontAlgn="auto" latinLnBrk="0" hangingPunct="1">
              <a:lnSpc>
                <a:spcPct val="114000"/>
              </a:lnSpc>
              <a:spcBef>
                <a:spcPts val="0"/>
              </a:spcBef>
              <a:spcAft>
                <a:spcPts val="0"/>
              </a:spcAft>
              <a:buClrTx/>
              <a:buSzTx/>
              <a:buFontTx/>
              <a:buNone/>
              <a:tabLst/>
              <a:defRPr/>
            </a:pPr>
            <a:r>
              <a:rPr lang="en-US" sz="1000" b="0" dirty="0" smtClean="0"/>
              <a:t>Demerit</a:t>
            </a:r>
            <a:r>
              <a:rPr lang="en-US" sz="1000" b="0" baseline="0" dirty="0" smtClean="0"/>
              <a:t> points are added in the last year; a total of 8 points on green p plates. </a:t>
            </a:r>
            <a:endParaRPr lang="en-AU" sz="1000" b="0" dirty="0" smtClean="0"/>
          </a:p>
          <a:p>
            <a:pPr eaLnBrk="1" hangingPunct="1">
              <a:lnSpc>
                <a:spcPct val="114000"/>
              </a:lnSpc>
            </a:pPr>
            <a:endParaRPr lang="en-US" sz="1000" b="0" u="sng" dirty="0" smtClean="0"/>
          </a:p>
          <a:p>
            <a:pPr eaLnBrk="1" hangingPunct="1">
              <a:lnSpc>
                <a:spcPct val="114000"/>
              </a:lnSpc>
            </a:pPr>
            <a:endParaRPr lang="en-US" sz="1000" b="0" u="sng" dirty="0" smtClean="0"/>
          </a:p>
          <a:p>
            <a:pPr eaLnBrk="1" hangingPunct="1">
              <a:lnSpc>
                <a:spcPct val="114000"/>
              </a:lnSpc>
            </a:pPr>
            <a:r>
              <a:rPr lang="en-US" sz="1000" b="0" dirty="0" smtClean="0"/>
              <a:t>Learner Drivers </a:t>
            </a:r>
            <a:endParaRPr lang="en-US" sz="1000" dirty="0"/>
          </a:p>
          <a:p>
            <a:pPr eaLnBrk="1" hangingPunct="1">
              <a:lnSpc>
                <a:spcPct val="114000"/>
              </a:lnSpc>
            </a:pPr>
            <a:r>
              <a:rPr lang="en-US" sz="1000" b="0" dirty="0" smtClean="0"/>
              <a:t>f 4 or more demerit points are recorded against you, you will be disqualified from holding or obtaining a licence for at least 3 months &amp; your licence cancelled. Once disqualification period has been completed, you can resume your driver training on your existing Learner’s Permit, provided the permit has not expired or been cancelled.</a:t>
            </a:r>
          </a:p>
          <a:p>
            <a:pPr eaLnBrk="1" hangingPunct="1">
              <a:lnSpc>
                <a:spcPct val="114000"/>
              </a:lnSpc>
              <a:buFontTx/>
              <a:buChar char="•"/>
            </a:pPr>
            <a:endParaRPr lang="en-US" sz="1000" b="0" dirty="0" smtClean="0"/>
          </a:p>
          <a:p>
            <a:pPr eaLnBrk="1" hangingPunct="1">
              <a:lnSpc>
                <a:spcPct val="114000"/>
              </a:lnSpc>
            </a:pPr>
            <a:r>
              <a:rPr lang="en-US" sz="1000" b="0" dirty="0" smtClean="0"/>
              <a:t>Novice Drivers Type 1 </a:t>
            </a:r>
          </a:p>
          <a:p>
            <a:pPr eaLnBrk="1" hangingPunct="1">
              <a:lnSpc>
                <a:spcPct val="114000"/>
              </a:lnSpc>
            </a:pPr>
            <a:r>
              <a:rPr lang="en-US" sz="1000" b="0" dirty="0" smtClean="0"/>
              <a:t>(Held licence for less than 1yr) </a:t>
            </a:r>
            <a:endParaRPr lang="en-US" sz="1000" dirty="0"/>
          </a:p>
          <a:p>
            <a:pPr eaLnBrk="1" hangingPunct="1">
              <a:lnSpc>
                <a:spcPct val="114000"/>
              </a:lnSpc>
            </a:pPr>
            <a:r>
              <a:rPr lang="en-US" sz="1000" b="0" dirty="0" smtClean="0"/>
              <a:t>if 4 or more demerit points are recorded against you, you will be disqualified from holding or obtaining a licence for at least 3 months &amp; your licence cancelled. You will need to re-apply for a new driver’s licence and also re-sit your Computerised Theory Test and Practical Driving Assessment.</a:t>
            </a:r>
          </a:p>
          <a:p>
            <a:pPr eaLnBrk="1" hangingPunct="1">
              <a:lnSpc>
                <a:spcPct val="114000"/>
              </a:lnSpc>
              <a:buFontTx/>
              <a:buNone/>
            </a:pPr>
            <a:endParaRPr lang="en-US" sz="1000" b="0" dirty="0" smtClean="0"/>
          </a:p>
          <a:p>
            <a:pPr eaLnBrk="1" hangingPunct="1">
              <a:lnSpc>
                <a:spcPct val="114000"/>
              </a:lnSpc>
            </a:pPr>
            <a:r>
              <a:rPr lang="en-US" sz="1000" b="0" dirty="0" smtClean="0"/>
              <a:t>Novice Drivers Type 2 </a:t>
            </a:r>
          </a:p>
          <a:p>
            <a:pPr eaLnBrk="1" hangingPunct="1">
              <a:lnSpc>
                <a:spcPct val="114000"/>
              </a:lnSpc>
            </a:pPr>
            <a:r>
              <a:rPr lang="en-US" sz="1000" b="0" dirty="0" smtClean="0"/>
              <a:t>(Held licence for more than 1yr but less than 2yrs)</a:t>
            </a:r>
          </a:p>
          <a:p>
            <a:pPr eaLnBrk="1" hangingPunct="1">
              <a:lnSpc>
                <a:spcPct val="114000"/>
              </a:lnSpc>
            </a:pPr>
            <a:r>
              <a:rPr lang="en-US" sz="1000" b="0" dirty="0" smtClean="0"/>
              <a:t>if 8 or more demerit points are recorded against you, you will be disqualified from holding or obtaining a licence for at least 3 months &amp; your licence cancelled. You will need to re-apply for a new driver’s licence and also re-sit your Computerised Theory Test and Practical Driving Assessment.</a:t>
            </a:r>
          </a:p>
          <a:p>
            <a:pPr>
              <a:lnSpc>
                <a:spcPct val="114000"/>
              </a:lnSpc>
            </a:pPr>
            <a:endParaRPr lang="en-AU" sz="1000" b="0" dirty="0">
              <a:latin typeface="+mn-lt"/>
            </a:endParaRPr>
          </a:p>
        </p:txBody>
      </p:sp>
    </p:spTree>
    <p:extLst>
      <p:ext uri="{BB962C8B-B14F-4D97-AF65-F5344CB8AC3E}">
        <p14:creationId xmlns:p14="http://schemas.microsoft.com/office/powerpoint/2010/main" val="2510110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947" y="585788"/>
            <a:ext cx="3602126" cy="2547168"/>
          </a:xfrm>
        </p:spPr>
      </p:sp>
      <p:sp>
        <p:nvSpPr>
          <p:cNvPr id="3" name="Notes Placeholder 2"/>
          <p:cNvSpPr>
            <a:spLocks noGrp="1"/>
          </p:cNvSpPr>
          <p:nvPr>
            <p:ph type="body" idx="1"/>
          </p:nvPr>
        </p:nvSpPr>
        <p:spPr>
          <a:xfrm>
            <a:off x="271537" y="3348980"/>
            <a:ext cx="6192688" cy="5009960"/>
          </a:xfrm>
        </p:spPr>
        <p:txBody>
          <a:bodyPr>
            <a:normAutofit/>
          </a:bodyPr>
          <a:lstStyle/>
          <a:p>
            <a:r>
              <a:rPr lang="en-US" sz="1000" b="1" dirty="0" smtClean="0"/>
              <a:t>Notes:</a:t>
            </a:r>
          </a:p>
          <a:p>
            <a:r>
              <a:rPr lang="en-US" sz="1000" b="0" dirty="0" smtClean="0"/>
              <a:t>Encourage students as much as possible the more hours of practice</a:t>
            </a:r>
            <a:r>
              <a:rPr lang="en-US" sz="1000" b="0" baseline="0" dirty="0" smtClean="0"/>
              <a:t> and logged with a supervisor</a:t>
            </a:r>
            <a:r>
              <a:rPr lang="en-US" sz="1000" b="0" dirty="0" smtClean="0"/>
              <a:t> in the first phase of their learners permit, the more confident they will</a:t>
            </a:r>
            <a:r>
              <a:rPr lang="en-US" sz="1000" b="0" baseline="0" dirty="0" smtClean="0"/>
              <a:t> be to pass their assessment.</a:t>
            </a:r>
          </a:p>
          <a:p>
            <a:endParaRPr lang="en-US" sz="1000" b="0" baseline="0" dirty="0" smtClean="0"/>
          </a:p>
          <a:p>
            <a:r>
              <a:rPr lang="en-US" sz="1000" b="0" baseline="0" dirty="0" smtClean="0"/>
              <a:t>Encourage the more hours they log with a supervisor the more chance of risk of crashing a vehicle.</a:t>
            </a:r>
            <a:endParaRPr lang="en-AU" sz="1000" b="0" dirty="0" smtClean="0"/>
          </a:p>
          <a:p>
            <a:endParaRPr lang="en-AU" b="0" dirty="0">
              <a:latin typeface="Arial" pitchFamily="34" charset="0"/>
              <a:cs typeface="Arial" pitchFamily="34" charset="0"/>
            </a:endParaRPr>
          </a:p>
        </p:txBody>
      </p:sp>
    </p:spTree>
    <p:extLst>
      <p:ext uri="{BB962C8B-B14F-4D97-AF65-F5344CB8AC3E}">
        <p14:creationId xmlns:p14="http://schemas.microsoft.com/office/powerpoint/2010/main" val="415771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85788"/>
            <a:ext cx="3394075" cy="2546350"/>
          </a:xfrm>
        </p:spPr>
      </p:sp>
      <p:sp>
        <p:nvSpPr>
          <p:cNvPr id="3" name="Notes Placeholder 2"/>
          <p:cNvSpPr>
            <a:spLocks noGrp="1"/>
          </p:cNvSpPr>
          <p:nvPr>
            <p:ph type="body" idx="1"/>
          </p:nvPr>
        </p:nvSpPr>
        <p:spPr>
          <a:xfrm>
            <a:off x="271538" y="3360442"/>
            <a:ext cx="6192688" cy="6181227"/>
          </a:xfrm>
        </p:spPr>
        <p:txBody>
          <a:bodyPr numCol="1">
            <a:normAutofit/>
          </a:bodyPr>
          <a:lstStyle/>
          <a:p>
            <a:pPr>
              <a:lnSpc>
                <a:spcPct val="114000"/>
              </a:lnSpc>
            </a:pPr>
            <a:r>
              <a:rPr lang="en-US" b="1" dirty="0" smtClean="0"/>
              <a:t>Notes:</a:t>
            </a:r>
            <a:endParaRPr lang="en-AU" b="1" dirty="0" smtClean="0"/>
          </a:p>
          <a:p>
            <a:pPr marL="180975" indent="-180975">
              <a:lnSpc>
                <a:spcPct val="114000"/>
              </a:lnSpc>
            </a:pPr>
            <a:r>
              <a:rPr lang="en-AU" b="0" dirty="0" smtClean="0">
                <a:solidFill>
                  <a:srgbClr val="FF0000"/>
                </a:solidFill>
              </a:rPr>
              <a:t>ASK: How many questions do you have get right to pass the learners permit test? </a:t>
            </a:r>
            <a:endParaRPr lang="en-AU" dirty="0">
              <a:solidFill>
                <a:srgbClr val="FF0000"/>
              </a:solidFill>
            </a:endParaRPr>
          </a:p>
          <a:p>
            <a:pPr marL="180975" indent="-180975">
              <a:lnSpc>
                <a:spcPct val="114000"/>
              </a:lnSpc>
            </a:pPr>
            <a:r>
              <a:rPr lang="en-AU" dirty="0" smtClean="0">
                <a:solidFill>
                  <a:srgbClr val="FF0000"/>
                </a:solidFill>
              </a:rPr>
              <a:t>		</a:t>
            </a:r>
            <a:r>
              <a:rPr lang="en-AU" dirty="0" smtClean="0"/>
              <a:t>Answer: </a:t>
            </a:r>
            <a:r>
              <a:rPr lang="en-AU" b="0" dirty="0" smtClean="0"/>
              <a:t>24 out of 30 (80%)</a:t>
            </a:r>
          </a:p>
          <a:p>
            <a:pPr marL="180975" indent="-180975">
              <a:lnSpc>
                <a:spcPct val="114000"/>
              </a:lnSpc>
            </a:pPr>
            <a:endParaRPr lang="en-AU" b="0" dirty="0" smtClean="0"/>
          </a:p>
          <a:p>
            <a:pPr marL="180975" indent="-180975">
              <a:lnSpc>
                <a:spcPct val="114000"/>
              </a:lnSpc>
            </a:pPr>
            <a:r>
              <a:rPr lang="en-AU" b="0" dirty="0" smtClean="0"/>
              <a:t>Step 2</a:t>
            </a:r>
          </a:p>
          <a:p>
            <a:pPr marL="180975" indent="-180975">
              <a:lnSpc>
                <a:spcPct val="114000"/>
              </a:lnSpc>
              <a:buFont typeface="Calibri" panose="020F0502020204030204" pitchFamily="34" charset="0"/>
              <a:buChar char="›"/>
            </a:pPr>
            <a:r>
              <a:rPr lang="en-AU" b="0" dirty="0" smtClean="0"/>
              <a:t>This is the stage where you go for driving lessons with a supervisor driver and/or a driving school.</a:t>
            </a:r>
          </a:p>
          <a:p>
            <a:pPr marL="180975" indent="-180975">
              <a:lnSpc>
                <a:spcPct val="114000"/>
              </a:lnSpc>
              <a:buFont typeface="Calibri" panose="020F0502020204030204" pitchFamily="34" charset="0"/>
              <a:buChar char="›"/>
            </a:pPr>
            <a:r>
              <a:rPr lang="en-AU" b="0" dirty="0" smtClean="0"/>
              <a:t>A supervised driver is someone who has held their licence for 4 or more years.</a:t>
            </a:r>
          </a:p>
          <a:p>
            <a:pPr>
              <a:lnSpc>
                <a:spcPct val="114000"/>
              </a:lnSpc>
            </a:pPr>
            <a:endParaRPr lang="en-AU" dirty="0"/>
          </a:p>
          <a:p>
            <a:pPr>
              <a:lnSpc>
                <a:spcPct val="114000"/>
              </a:lnSpc>
            </a:pPr>
            <a:r>
              <a:rPr lang="en-AU" b="0" dirty="0" smtClean="0"/>
              <a:t>Step 3</a:t>
            </a:r>
          </a:p>
          <a:p>
            <a:pPr marL="180975" indent="-180975">
              <a:lnSpc>
                <a:spcPct val="114000"/>
              </a:lnSpc>
              <a:buFont typeface="Stag Sans Light" pitchFamily="34" charset="0"/>
              <a:buChar char="›"/>
            </a:pPr>
            <a:r>
              <a:rPr lang="en-AU" b="0" dirty="0" smtClean="0"/>
              <a:t>Make sure you book your Practical Driving Assessment (PDA) months in advance.  There could</a:t>
            </a:r>
            <a:r>
              <a:rPr lang="en-AU" b="0" baseline="0" dirty="0" smtClean="0"/>
              <a:t> be</a:t>
            </a:r>
            <a:r>
              <a:rPr lang="en-AU" b="0" dirty="0" smtClean="0"/>
              <a:t> up to a 3 month waiting period.</a:t>
            </a:r>
          </a:p>
          <a:p>
            <a:pPr marL="180975" marR="0" indent="-180975" algn="l" defTabSz="914400" rtl="0" eaLnBrk="1" fontAlgn="auto" latinLnBrk="0" hangingPunct="1">
              <a:lnSpc>
                <a:spcPct val="114000"/>
              </a:lnSpc>
              <a:spcBef>
                <a:spcPts val="0"/>
              </a:spcBef>
              <a:spcAft>
                <a:spcPts val="0"/>
              </a:spcAft>
              <a:buClrTx/>
              <a:buSzTx/>
              <a:buFont typeface="Stag Sans Light" pitchFamily="34" charset="0"/>
              <a:buChar char="›"/>
              <a:tabLst/>
              <a:defRPr/>
            </a:pPr>
            <a:r>
              <a:rPr lang="en-US" b="0" dirty="0" smtClean="0"/>
              <a:t>25 hours: 25 hours is the minimum amount of hours you must log  under supervision. All research shows that the more supervised driving experience you have the more you lower your crash risk in the first 2 years of driving. </a:t>
            </a:r>
          </a:p>
          <a:p>
            <a:pPr marR="0" algn="l" defTabSz="914400" rtl="0" eaLnBrk="1" fontAlgn="auto" latinLnBrk="0" hangingPunct="1">
              <a:lnSpc>
                <a:spcPct val="114000"/>
              </a:lnSpc>
              <a:spcBef>
                <a:spcPts val="0"/>
              </a:spcBef>
              <a:spcAft>
                <a:spcPts val="0"/>
              </a:spcAft>
              <a:buClrTx/>
              <a:buSzTx/>
              <a:tabLst/>
              <a:defRPr/>
            </a:pPr>
            <a:endParaRPr lang="en-US" b="0" dirty="0" smtClean="0"/>
          </a:p>
          <a:p>
            <a:pPr marL="180975" indent="-180975">
              <a:lnSpc>
                <a:spcPct val="114000"/>
              </a:lnSpc>
            </a:pPr>
            <a:r>
              <a:rPr lang="en-AU" b="0" dirty="0" smtClean="0"/>
              <a:t>Step 4</a:t>
            </a:r>
          </a:p>
          <a:p>
            <a:pPr marL="180975" indent="-180975">
              <a:lnSpc>
                <a:spcPct val="114000"/>
              </a:lnSpc>
              <a:buFont typeface="Stag Sans Light" pitchFamily="34" charset="0"/>
              <a:buChar char="›"/>
            </a:pPr>
            <a:r>
              <a:rPr lang="en-AU" b="0" dirty="0" smtClean="0"/>
              <a:t>25 hours is the minimum amount of hours you must log under supervision.</a:t>
            </a:r>
          </a:p>
          <a:p>
            <a:pPr marL="180975" indent="-180975">
              <a:lnSpc>
                <a:spcPct val="114000"/>
              </a:lnSpc>
              <a:buFont typeface="Stag Sans Light" pitchFamily="34" charset="0"/>
              <a:buChar char="›"/>
            </a:pPr>
            <a:r>
              <a:rPr lang="en-AU" b="0" dirty="0" smtClean="0"/>
              <a:t>100 to 120 quality supervised driving hours is recommended for both phases.</a:t>
            </a:r>
          </a:p>
          <a:p>
            <a:pPr>
              <a:lnSpc>
                <a:spcPct val="114000"/>
              </a:lnSpc>
            </a:pPr>
            <a:endParaRPr lang="en-AU" b="0" dirty="0" smtClean="0"/>
          </a:p>
          <a:p>
            <a:pPr marL="180975" indent="-180975">
              <a:lnSpc>
                <a:spcPct val="114000"/>
              </a:lnSpc>
            </a:pPr>
            <a:r>
              <a:rPr lang="en-AU" b="0" dirty="0" smtClean="0"/>
              <a:t>Step 5</a:t>
            </a:r>
          </a:p>
          <a:p>
            <a:pPr marL="180975" indent="-180975">
              <a:lnSpc>
                <a:spcPct val="114000"/>
              </a:lnSpc>
              <a:buFont typeface="Stag Sans Light" pitchFamily="34" charset="0"/>
              <a:buChar char="›"/>
            </a:pPr>
            <a:r>
              <a:rPr lang="en-AU" b="0" dirty="0" smtClean="0"/>
              <a:t>Hazard Perception Test is a computer based test scenario.</a:t>
            </a:r>
          </a:p>
          <a:p>
            <a:pPr marL="180975" indent="-180975">
              <a:lnSpc>
                <a:spcPct val="114000"/>
              </a:lnSpc>
              <a:buFont typeface="Stag Sans Light" pitchFamily="34" charset="0"/>
              <a:buChar char="›"/>
            </a:pPr>
            <a:r>
              <a:rPr lang="en-AU" b="0" dirty="0" smtClean="0"/>
              <a:t>The test consists of 28 video scenes and for each scene, you will be given one of the following driving tasks: </a:t>
            </a:r>
          </a:p>
          <a:p>
            <a:pPr marL="702319" lvl="1" indent="-180975">
              <a:lnSpc>
                <a:spcPct val="114000"/>
              </a:lnSpc>
              <a:buFont typeface="Stag Sans Light" pitchFamily="34" charset="0"/>
              <a:buChar char="›"/>
            </a:pPr>
            <a:r>
              <a:rPr lang="en-AU" b="0" dirty="0" smtClean="0"/>
              <a:t>Slow down</a:t>
            </a:r>
          </a:p>
          <a:p>
            <a:pPr marL="702319" lvl="1" indent="-180975">
              <a:lnSpc>
                <a:spcPct val="114000"/>
              </a:lnSpc>
              <a:buFont typeface="Stag Sans Light" pitchFamily="34" charset="0"/>
              <a:buChar char="›"/>
            </a:pPr>
            <a:r>
              <a:rPr lang="en-AU" b="0" dirty="0" smtClean="0"/>
              <a:t>Overtake</a:t>
            </a:r>
            <a:endParaRPr lang="en-AU" dirty="0"/>
          </a:p>
          <a:p>
            <a:pPr marL="702319" lvl="1" indent="-180975">
              <a:lnSpc>
                <a:spcPct val="114000"/>
              </a:lnSpc>
              <a:buFont typeface="Stag Sans Light" pitchFamily="34" charset="0"/>
              <a:buChar char="›"/>
            </a:pPr>
            <a:r>
              <a:rPr lang="en-AU" b="0" dirty="0" smtClean="0"/>
              <a:t>Make your turn</a:t>
            </a:r>
          </a:p>
          <a:p>
            <a:pPr marL="702319" lvl="1" indent="-180975">
              <a:lnSpc>
                <a:spcPct val="114000"/>
              </a:lnSpc>
              <a:buFont typeface="Stag Sans Light" pitchFamily="34" charset="0"/>
              <a:buChar char="›"/>
            </a:pPr>
            <a:r>
              <a:rPr lang="en-AU" b="0" dirty="0" smtClean="0"/>
              <a:t>Moving off</a:t>
            </a:r>
          </a:p>
          <a:p>
            <a:pPr marL="180975" marR="0" lvl="0" indent="-180975" algn="l" defTabSz="914400" rtl="0" eaLnBrk="1" fontAlgn="auto" latinLnBrk="0" hangingPunct="1">
              <a:lnSpc>
                <a:spcPct val="114000"/>
              </a:lnSpc>
              <a:spcBef>
                <a:spcPts val="0"/>
              </a:spcBef>
              <a:spcAft>
                <a:spcPts val="0"/>
              </a:spcAft>
              <a:buClrTx/>
              <a:buSzTx/>
              <a:buFontTx/>
              <a:buNone/>
              <a:tabLst/>
              <a:defRPr/>
            </a:pPr>
            <a:endParaRPr kumimoji="0" lang="en-AU" b="0" i="0" strike="noStrike" kern="1200" cap="none" spc="0" normalizeH="0" baseline="0" noProof="0" dirty="0" smtClean="0">
              <a:ln>
                <a:noFill/>
              </a:ln>
              <a:effectLst/>
              <a:uLnTx/>
              <a:uFillTx/>
            </a:endParaRPr>
          </a:p>
          <a:p>
            <a:pPr marL="180975" marR="0" lvl="0" indent="-180975" algn="l" defTabSz="914400" rtl="0" eaLnBrk="1" fontAlgn="auto" latinLnBrk="0" hangingPunct="1">
              <a:lnSpc>
                <a:spcPct val="114000"/>
              </a:lnSpc>
              <a:spcBef>
                <a:spcPts val="0"/>
              </a:spcBef>
              <a:spcAft>
                <a:spcPts val="0"/>
              </a:spcAft>
              <a:buClrTx/>
              <a:buSzTx/>
              <a:buFontTx/>
              <a:buNone/>
              <a:tabLst/>
              <a:defRPr/>
            </a:pPr>
            <a:r>
              <a:rPr kumimoji="0" lang="en-AU" b="0" i="0" strike="noStrike" kern="1200" cap="none" spc="0" normalizeH="0" baseline="0" noProof="0" dirty="0" smtClean="0">
                <a:ln>
                  <a:noFill/>
                </a:ln>
                <a:effectLst/>
                <a:uLnTx/>
                <a:uFillTx/>
              </a:rPr>
              <a:t>Step 6</a:t>
            </a:r>
          </a:p>
          <a:p>
            <a:pPr marL="180975" marR="0" lvl="0" indent="-180975" algn="l" defTabSz="914400" rtl="0" eaLnBrk="1" fontAlgn="auto" latinLnBrk="0" hangingPunct="1">
              <a:lnSpc>
                <a:spcPct val="114000"/>
              </a:lnSpc>
              <a:spcBef>
                <a:spcPts val="0"/>
              </a:spcBef>
              <a:spcAft>
                <a:spcPts val="0"/>
              </a:spcAft>
              <a:buClrTx/>
              <a:buSzTx/>
              <a:buFont typeface="Stag Sans Light" pitchFamily="34" charset="0"/>
              <a:buChar char="›"/>
              <a:tabLst/>
              <a:defRPr/>
            </a:pPr>
            <a:r>
              <a:rPr kumimoji="0" lang="en-AU" b="0" i="0" u="none" strike="noStrike" kern="1200" cap="none" spc="0" normalizeH="0" baseline="0" noProof="0" dirty="0" smtClean="0">
                <a:ln>
                  <a:noFill/>
                </a:ln>
                <a:effectLst/>
                <a:uLnTx/>
                <a:uFillTx/>
              </a:rPr>
              <a:t>Receive your drivers licence you are on Red P plates for the 1</a:t>
            </a:r>
            <a:r>
              <a:rPr kumimoji="0" lang="en-AU" b="0" i="0" u="none" strike="noStrike" kern="1200" cap="none" spc="0" normalizeH="0" baseline="30000" noProof="0" dirty="0" smtClean="0">
                <a:ln>
                  <a:noFill/>
                </a:ln>
                <a:effectLst/>
                <a:uLnTx/>
                <a:uFillTx/>
              </a:rPr>
              <a:t>st</a:t>
            </a:r>
            <a:r>
              <a:rPr kumimoji="0" lang="en-AU" b="0" i="0" u="none" strike="noStrike" kern="1200" cap="none" spc="0" normalizeH="0" baseline="0" noProof="0" dirty="0" smtClean="0">
                <a:ln>
                  <a:noFill/>
                </a:ln>
                <a:effectLst/>
                <a:uLnTx/>
                <a:uFillTx/>
              </a:rPr>
              <a:t> 6 months and then Green P plates for the next 18 months.</a:t>
            </a:r>
            <a:endParaRPr lang="en-AU" b="0" dirty="0"/>
          </a:p>
        </p:txBody>
      </p:sp>
    </p:spTree>
    <p:extLst>
      <p:ext uri="{BB962C8B-B14F-4D97-AF65-F5344CB8AC3E}">
        <p14:creationId xmlns:p14="http://schemas.microsoft.com/office/powerpoint/2010/main" val="367997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477963" y="573088"/>
            <a:ext cx="3617912" cy="2559050"/>
          </a:xfrm>
          <a:ln/>
        </p:spPr>
      </p:sp>
      <p:sp>
        <p:nvSpPr>
          <p:cNvPr id="38915" name="Notes Placeholder 2"/>
          <p:cNvSpPr>
            <a:spLocks noGrp="1"/>
          </p:cNvSpPr>
          <p:nvPr>
            <p:ph type="body" idx="1"/>
          </p:nvPr>
        </p:nvSpPr>
        <p:spPr>
          <a:xfrm>
            <a:off x="199530" y="3360970"/>
            <a:ext cx="6336704" cy="6324714"/>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92068">
              <a:defRPr/>
            </a:pPr>
            <a:r>
              <a:rPr lang="en-US" sz="1100" b="1" dirty="0" smtClean="0">
                <a:latin typeface="Stag Sans Light" pitchFamily="34" charset="0"/>
              </a:rPr>
              <a:t>Notes:</a:t>
            </a:r>
          </a:p>
          <a:p>
            <a:pPr marL="92068">
              <a:defRPr/>
            </a:pPr>
            <a:r>
              <a:rPr lang="en-US" sz="1100" b="0" dirty="0" smtClean="0">
                <a:latin typeface="Stag Sans Light" pitchFamily="34" charset="0"/>
              </a:rPr>
              <a:t>The licensing system has changed significantly in the last few years. </a:t>
            </a:r>
          </a:p>
          <a:p>
            <a:pPr marL="263518" indent="-171450">
              <a:buFont typeface="Stag Sans Light" pitchFamily="34" charset="0"/>
              <a:buChar char="›"/>
              <a:defRPr/>
            </a:pPr>
            <a:r>
              <a:rPr lang="en-US" dirty="0" smtClean="0">
                <a:solidFill>
                  <a:srgbClr val="FF0000"/>
                </a:solidFill>
              </a:rPr>
              <a:t>ASK: What are some of the tests or requirements for moving from one phase to another?</a:t>
            </a:r>
          </a:p>
          <a:p>
            <a:pPr marL="263518" indent="-171450">
              <a:buFont typeface="Stag Sans Light" pitchFamily="34" charset="0"/>
              <a:buChar char="›"/>
              <a:defRPr/>
            </a:pPr>
            <a:endParaRPr lang="en-US" sz="1100" b="0" dirty="0" smtClean="0">
              <a:solidFill>
                <a:srgbClr val="FF0000"/>
              </a:solidFill>
            </a:endParaRPr>
          </a:p>
          <a:p>
            <a:pPr marL="92068">
              <a:defRPr/>
            </a:pPr>
            <a:r>
              <a:rPr lang="en-US" b="1" dirty="0" smtClean="0"/>
              <a:t>Background information:</a:t>
            </a:r>
            <a:endParaRPr lang="en-US" sz="1100" b="1" dirty="0"/>
          </a:p>
          <a:p>
            <a:pPr marL="92068">
              <a:defRPr/>
            </a:pPr>
            <a:r>
              <a:rPr lang="en-US" dirty="0" smtClean="0"/>
              <a:t>Learner Theory Test:</a:t>
            </a:r>
          </a:p>
          <a:p>
            <a:pPr marL="263518" indent="-171450">
              <a:buFont typeface="Stag Sans Light" pitchFamily="34" charset="0"/>
              <a:buChar char="›"/>
              <a:defRPr/>
            </a:pPr>
            <a:r>
              <a:rPr lang="en-US" sz="1100" b="0" dirty="0" smtClean="0"/>
              <a:t>Multiple choice test</a:t>
            </a:r>
          </a:p>
          <a:p>
            <a:pPr marL="263518" indent="-171450">
              <a:buFont typeface="Stag Sans Light" pitchFamily="34" charset="0"/>
              <a:buChar char="›"/>
              <a:defRPr/>
            </a:pPr>
            <a:r>
              <a:rPr lang="en-US" sz="1100" b="0" dirty="0" smtClean="0"/>
              <a:t>Can be practiced online at the Department of Transport (DoT) website</a:t>
            </a:r>
          </a:p>
          <a:p>
            <a:pPr marL="263518" indent="-171450">
              <a:buFont typeface="Stag Sans Light" pitchFamily="34" charset="0"/>
              <a:buChar char="›"/>
              <a:defRPr/>
            </a:pPr>
            <a:r>
              <a:rPr lang="en-US" dirty="0"/>
              <a:t>Pass score of 24/30</a:t>
            </a:r>
          </a:p>
          <a:p>
            <a:pPr marL="263518" indent="-171450">
              <a:buFont typeface="Stag Sans Light" pitchFamily="34" charset="0"/>
              <a:buChar char="›"/>
              <a:defRPr/>
            </a:pPr>
            <a:r>
              <a:rPr lang="en-US" sz="1100" b="0" dirty="0" smtClean="0"/>
              <a:t>Receive Learner’s Permit upon completion and pass of Theory Test</a:t>
            </a:r>
          </a:p>
          <a:p>
            <a:pPr marL="263518" indent="-171450">
              <a:buFont typeface="Stag Sans Light" pitchFamily="34" charset="0"/>
              <a:buChar char="›"/>
              <a:defRPr/>
            </a:pPr>
            <a:endParaRPr lang="en-US" dirty="0" smtClean="0"/>
          </a:p>
          <a:p>
            <a:pPr marL="92068">
              <a:defRPr/>
            </a:pPr>
            <a:r>
              <a:rPr lang="en-US" dirty="0" smtClean="0"/>
              <a:t>Phase 1:</a:t>
            </a:r>
            <a:endParaRPr lang="en-US" dirty="0"/>
          </a:p>
          <a:p>
            <a:pPr marL="263518" indent="-171450">
              <a:buFont typeface="Stag Sans Light" pitchFamily="34" charset="0"/>
              <a:buChar char="›"/>
              <a:defRPr/>
            </a:pPr>
            <a:r>
              <a:rPr lang="en-US" sz="1100" b="0" dirty="0" smtClean="0"/>
              <a:t>Log Book  – must log at least 25 hours with supervisor (someone who has held their license for more than 4 years)</a:t>
            </a:r>
          </a:p>
          <a:p>
            <a:pPr marL="263518" indent="-171450">
              <a:buFont typeface="Stag Sans Light" pitchFamily="34" charset="0"/>
              <a:buChar char="›"/>
              <a:defRPr/>
            </a:pPr>
            <a:r>
              <a:rPr lang="en-US" dirty="0" smtClean="0"/>
              <a:t>Must be at least 16 years of age.</a:t>
            </a:r>
          </a:p>
          <a:p>
            <a:pPr marL="92068" indent="0">
              <a:buFont typeface="Stag Sans Light" pitchFamily="34" charset="0"/>
              <a:buNone/>
              <a:defRPr/>
            </a:pPr>
            <a:r>
              <a:rPr lang="en-US" dirty="0" smtClean="0"/>
              <a:t> </a:t>
            </a:r>
            <a:endParaRPr lang="en-US" sz="1100" b="0" dirty="0" smtClean="0"/>
          </a:p>
          <a:p>
            <a:pPr marL="92068" lvl="1">
              <a:defRPr/>
            </a:pPr>
            <a:r>
              <a:rPr lang="en-US" dirty="0" smtClean="0"/>
              <a:t>Hazard Perception Test:</a:t>
            </a:r>
          </a:p>
          <a:p>
            <a:pPr marL="263518" lvl="1" indent="-171450">
              <a:buFont typeface="Stag Sans Light" pitchFamily="34" charset="0"/>
              <a:buChar char="›"/>
              <a:defRPr/>
            </a:pPr>
            <a:r>
              <a:rPr lang="en-US" dirty="0" smtClean="0"/>
              <a:t>Computer-based test</a:t>
            </a:r>
          </a:p>
          <a:p>
            <a:pPr marL="263518" lvl="1" indent="-171450">
              <a:buFont typeface="Stag Sans Light" pitchFamily="34" charset="0"/>
              <a:buChar char="›"/>
              <a:defRPr/>
            </a:pPr>
            <a:r>
              <a:rPr lang="en-US" dirty="0" smtClean="0"/>
              <a:t>Features a series of moving traffic scenes to measure a person’s ability to assess traffic situations and make safe driving decisions</a:t>
            </a:r>
          </a:p>
          <a:p>
            <a:pPr marL="263518" lvl="1" indent="-171450">
              <a:buFont typeface="Stag Sans Light" pitchFamily="34" charset="0"/>
              <a:buChar char="›"/>
              <a:defRPr/>
            </a:pPr>
            <a:r>
              <a:rPr lang="en-US" dirty="0" smtClean="0"/>
              <a:t>Must be at least 16 years and</a:t>
            </a:r>
            <a:r>
              <a:rPr lang="en-US" baseline="0" dirty="0" smtClean="0"/>
              <a:t> 6 months age</a:t>
            </a:r>
            <a:r>
              <a:rPr lang="en-US" dirty="0" smtClean="0"/>
              <a:t>. Must have been in this phase for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6 months. </a:t>
            </a:r>
            <a:endParaRPr lang="en-US" dirty="0" smtClean="0"/>
          </a:p>
          <a:p>
            <a:pPr marL="263518" lvl="1" indent="-171450">
              <a:buFont typeface="Stag Sans Light" pitchFamily="34" charset="0"/>
              <a:buChar char="›"/>
              <a:defRPr/>
            </a:pPr>
            <a:r>
              <a:rPr lang="en-US" dirty="0" smtClean="0"/>
              <a:t>Completed</a:t>
            </a:r>
            <a:r>
              <a:rPr lang="en-US" baseline="0" dirty="0" smtClean="0"/>
              <a:t> 25 hours of driving with supervisor</a:t>
            </a:r>
          </a:p>
          <a:p>
            <a:pPr marL="263518" lvl="1" indent="-171450">
              <a:buFont typeface="Stag Sans Light" pitchFamily="34" charset="0"/>
              <a:buChar char="›"/>
              <a:defRPr/>
            </a:pPr>
            <a:endParaRPr lang="en-US" dirty="0"/>
          </a:p>
          <a:p>
            <a:pPr marL="92068" lvl="1">
              <a:defRPr/>
            </a:pPr>
            <a:r>
              <a:rPr lang="en-US" dirty="0" smtClean="0"/>
              <a:t>Phase 2:</a:t>
            </a:r>
          </a:p>
          <a:p>
            <a:pPr marL="92068" lvl="1" indent="0">
              <a:buFont typeface="Stag Sans Light" pitchFamily="34" charset="0"/>
              <a:buNone/>
              <a:defRPr/>
            </a:pPr>
            <a:endParaRPr lang="en-US" dirty="0" smtClean="0"/>
          </a:p>
          <a:p>
            <a:pPr marL="92068"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Practical Driving Assessment (PDA)</a:t>
            </a:r>
          </a:p>
          <a:p>
            <a:pPr marL="263518" marR="0" lvl="0" indent="-171450" algn="l" defTabSz="914400" rtl="0" eaLnBrk="1" fontAlgn="auto" latinLnBrk="0" hangingPunct="1">
              <a:lnSpc>
                <a:spcPct val="100000"/>
              </a:lnSpc>
              <a:spcBef>
                <a:spcPts val="0"/>
              </a:spcBef>
              <a:spcAft>
                <a:spcPts val="0"/>
              </a:spcAft>
              <a:buClrTx/>
              <a:buSzTx/>
              <a:buFont typeface="Stag Sans Light"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Approximately 45 minutes</a:t>
            </a:r>
          </a:p>
          <a:p>
            <a:pPr marL="263518" marR="0" lvl="0" indent="-171450" algn="l" defTabSz="914400" rtl="0" eaLnBrk="1" fontAlgn="auto" latinLnBrk="0" hangingPunct="1">
              <a:lnSpc>
                <a:spcPct val="100000"/>
              </a:lnSpc>
              <a:spcBef>
                <a:spcPts val="0"/>
              </a:spcBef>
              <a:spcAft>
                <a:spcPts val="0"/>
              </a:spcAft>
              <a:buClrTx/>
              <a:buSzTx/>
              <a:buFont typeface="Stag Sans Light"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Five sections</a:t>
            </a:r>
          </a:p>
          <a:p>
            <a:pPr marL="784862" marR="0" lvl="1" indent="-171450" algn="l" defTabSz="914400" rtl="0" eaLnBrk="1" fontAlgn="auto" latinLnBrk="0" hangingPunct="1">
              <a:lnSpc>
                <a:spcPct val="100000"/>
              </a:lnSpc>
              <a:spcBef>
                <a:spcPts val="0"/>
              </a:spcBef>
              <a:spcAft>
                <a:spcPts val="0"/>
              </a:spcAft>
              <a:buClrTx/>
              <a:buSzTx/>
              <a:buFont typeface="Stag Sans Light"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3 sections: following directions</a:t>
            </a:r>
          </a:p>
          <a:p>
            <a:pPr marL="784862" marR="0" lvl="1" indent="-171450" algn="l" defTabSz="914400" rtl="0" eaLnBrk="1" fontAlgn="auto" latinLnBrk="0" hangingPunct="1">
              <a:lnSpc>
                <a:spcPct val="100000"/>
              </a:lnSpc>
              <a:spcBef>
                <a:spcPts val="0"/>
              </a:spcBef>
              <a:spcAft>
                <a:spcPts val="0"/>
              </a:spcAft>
              <a:buClrTx/>
              <a:buSzTx/>
              <a:buFont typeface="Stag Sans Light"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2 sections: exercises ‘Left Something Behind’ and ‘Stopping for Shopping’</a:t>
            </a:r>
          </a:p>
          <a:p>
            <a:pPr marL="263518" marR="0" lvl="1" indent="-171450" algn="l" defTabSz="914400" rtl="0" eaLnBrk="1" fontAlgn="auto" latinLnBrk="0" hangingPunct="1">
              <a:lnSpc>
                <a:spcPct val="100000"/>
              </a:lnSpc>
              <a:spcBef>
                <a:spcPts val="0"/>
              </a:spcBef>
              <a:spcAft>
                <a:spcPts val="0"/>
              </a:spcAft>
              <a:buClrTx/>
              <a:buSzTx/>
              <a:buFont typeface="Stag Sans Light"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Graduate to Phase 2 upon completion and pass of PDA</a:t>
            </a:r>
          </a:p>
          <a:p>
            <a:pPr marL="263518" marR="0" lvl="1" indent="-171450" algn="l" defTabSz="914400" rtl="0" eaLnBrk="1" fontAlgn="auto" latinLnBrk="0" hangingPunct="1">
              <a:lnSpc>
                <a:spcPct val="100000"/>
              </a:lnSpc>
              <a:spcBef>
                <a:spcPts val="0"/>
              </a:spcBef>
              <a:spcAft>
                <a:spcPts val="0"/>
              </a:spcAft>
              <a:buClrTx/>
              <a:buSzTx/>
              <a:buFont typeface="Stag Sans Light"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Must be 17 years of age </a:t>
            </a:r>
          </a:p>
          <a:p>
            <a:pPr marL="263518" lvl="1" indent="-171450">
              <a:buFont typeface="Stag Sans Light" pitchFamily="34" charset="0"/>
              <a:buChar char="›"/>
              <a:defRPr/>
            </a:pPr>
            <a:r>
              <a:rPr lang="en-US" dirty="0" smtClean="0"/>
              <a:t>Completed  log </a:t>
            </a:r>
            <a:r>
              <a:rPr lang="en-US" smtClean="0"/>
              <a:t>book with a</a:t>
            </a:r>
            <a:r>
              <a:rPr lang="en-US" baseline="0" smtClean="0"/>
              <a:t> </a:t>
            </a:r>
            <a:r>
              <a:rPr lang="en-US" baseline="0" dirty="0" smtClean="0"/>
              <a:t>total of 50 hours including 5 hours of night driving. </a:t>
            </a:r>
            <a:endParaRPr lang="en-US" dirty="0" smtClean="0"/>
          </a:p>
          <a:p>
            <a:pPr marL="263518" lvl="1" indent="-171450">
              <a:buFont typeface="Stag Sans Light" pitchFamily="34" charset="0"/>
              <a:buChar char="›"/>
              <a:defRPr/>
            </a:pPr>
            <a:endParaRPr lang="en-US" dirty="0"/>
          </a:p>
          <a:p>
            <a:pPr marL="92068" lvl="1">
              <a:defRPr/>
            </a:pPr>
            <a:r>
              <a:rPr lang="en-US" dirty="0" smtClean="0"/>
              <a:t>P (provisional) plates:</a:t>
            </a:r>
          </a:p>
          <a:p>
            <a:pPr marL="263518" lvl="1" indent="-171450">
              <a:buFont typeface="Stag Sans Light" pitchFamily="34" charset="0"/>
              <a:buChar char="›"/>
              <a:defRPr/>
            </a:pPr>
            <a:r>
              <a:rPr lang="en-US" dirty="0" smtClean="0"/>
              <a:t>6 months on red P plates</a:t>
            </a:r>
          </a:p>
          <a:p>
            <a:pPr marL="263518" lvl="1" indent="-171450">
              <a:buFont typeface="Stag Sans Light" pitchFamily="34" charset="0"/>
              <a:buChar char="›"/>
              <a:defRPr/>
            </a:pPr>
            <a:r>
              <a:rPr lang="en-US" dirty="0" smtClean="0"/>
              <a:t>18 months on green P plates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495104" y="612676"/>
            <a:ext cx="3565149" cy="2521049"/>
          </a:xfrm>
          <a:ln/>
        </p:spPr>
      </p:sp>
      <p:sp>
        <p:nvSpPr>
          <p:cNvPr id="72707" name="Rectangle 3"/>
          <p:cNvSpPr>
            <a:spLocks noGrp="1" noChangeArrowheads="1"/>
          </p:cNvSpPr>
          <p:nvPr>
            <p:ph type="body" idx="1"/>
          </p:nvPr>
        </p:nvSpPr>
        <p:spPr>
          <a:xfrm>
            <a:off x="271537" y="3348980"/>
            <a:ext cx="6192688" cy="6192688"/>
          </a:xfrm>
        </p:spPr>
        <p:txBody>
          <a:bodyPr numCol="1">
            <a:normAutofit/>
          </a:bodyPr>
          <a:lstStyle/>
          <a:p>
            <a:pPr>
              <a:lnSpc>
                <a:spcPct val="114000"/>
              </a:lnSpc>
              <a:buFontTx/>
              <a:buNone/>
            </a:pPr>
            <a:r>
              <a:rPr lang="en-US" b="1" dirty="0" smtClean="0"/>
              <a:t>Notes:</a:t>
            </a:r>
          </a:p>
          <a:p>
            <a:pPr>
              <a:lnSpc>
                <a:spcPct val="114000"/>
              </a:lnSpc>
              <a:buFontTx/>
              <a:buNone/>
            </a:pPr>
            <a:r>
              <a:rPr lang="en-US" b="0" dirty="0" smtClean="0"/>
              <a:t>ASK: what conditions have do L and P plate  drivers have?</a:t>
            </a:r>
          </a:p>
          <a:p>
            <a:pPr>
              <a:lnSpc>
                <a:spcPct val="114000"/>
              </a:lnSpc>
              <a:buFontTx/>
              <a:buNone/>
            </a:pPr>
            <a:r>
              <a:rPr lang="en-US" baseline="0" dirty="0"/>
              <a:t>	</a:t>
            </a:r>
            <a:r>
              <a:rPr lang="en-US" baseline="0" dirty="0" smtClean="0"/>
              <a:t>Answers:</a:t>
            </a:r>
            <a:endParaRPr lang="en-US" b="0" dirty="0" smtClean="0"/>
          </a:p>
          <a:p>
            <a:pPr marL="692794" lvl="1" indent="-171450">
              <a:lnSpc>
                <a:spcPct val="114000"/>
              </a:lnSpc>
              <a:buFont typeface="Stag Sans Light" pitchFamily="34" charset="0"/>
              <a:buChar char="›"/>
            </a:pPr>
            <a:r>
              <a:rPr lang="en-US" b="0" dirty="0" smtClean="0"/>
              <a:t>Learner Driver</a:t>
            </a:r>
            <a:r>
              <a:rPr lang="en-US" b="0" baseline="0" dirty="0" smtClean="0"/>
              <a:t> </a:t>
            </a:r>
            <a:r>
              <a:rPr lang="en-US" b="0" dirty="0" smtClean="0"/>
              <a:t>conditions</a:t>
            </a:r>
          </a:p>
          <a:p>
            <a:pPr marL="1214138" lvl="2" indent="-171450">
              <a:lnSpc>
                <a:spcPct val="114000"/>
              </a:lnSpc>
              <a:buFont typeface="Stag Sans Light" pitchFamily="34" charset="0"/>
              <a:buChar char="›"/>
            </a:pPr>
            <a:r>
              <a:rPr lang="en-US" b="0" dirty="0" smtClean="0"/>
              <a:t>Maximum 100km/h driving speed</a:t>
            </a:r>
          </a:p>
          <a:p>
            <a:pPr marL="1214138" lvl="2" indent="-171450">
              <a:lnSpc>
                <a:spcPct val="114000"/>
              </a:lnSpc>
              <a:buFont typeface="Stag Sans Light" pitchFamily="34" charset="0"/>
              <a:buChar char="›"/>
            </a:pPr>
            <a:r>
              <a:rPr lang="en-US" b="0" dirty="0" smtClean="0"/>
              <a:t>0%</a:t>
            </a:r>
            <a:r>
              <a:rPr lang="en-US" b="0" baseline="0" dirty="0" smtClean="0"/>
              <a:t> BAC</a:t>
            </a:r>
          </a:p>
          <a:p>
            <a:pPr marL="1214138" lvl="2" indent="-171450">
              <a:lnSpc>
                <a:spcPct val="114000"/>
              </a:lnSpc>
              <a:buFont typeface="Stag Sans Light" pitchFamily="34" charset="0"/>
              <a:buChar char="›"/>
            </a:pPr>
            <a:r>
              <a:rPr lang="en-US" b="0" baseline="0" dirty="0" smtClean="0"/>
              <a:t>Freeway driving is permitted (from Learner Phase</a:t>
            </a:r>
            <a:r>
              <a:rPr lang="en-US" b="0" dirty="0" smtClean="0"/>
              <a:t> 2)</a:t>
            </a:r>
            <a:endParaRPr lang="en-US" b="0" baseline="0" dirty="0" smtClean="0"/>
          </a:p>
          <a:p>
            <a:pPr marL="1214138" lvl="2" indent="-171450">
              <a:lnSpc>
                <a:spcPct val="114000"/>
              </a:lnSpc>
              <a:buFont typeface="Stag Sans Light" pitchFamily="34" charset="0"/>
              <a:buChar char="›"/>
            </a:pPr>
            <a:r>
              <a:rPr lang="en-US" b="0" baseline="0" dirty="0" smtClean="0"/>
              <a:t>Not allowed in Kings Park - City of Perth By-Law </a:t>
            </a:r>
          </a:p>
          <a:p>
            <a:pPr marL="1214138" lvl="2" indent="-171450">
              <a:lnSpc>
                <a:spcPct val="114000"/>
              </a:lnSpc>
              <a:buFont typeface="Stag Sans Light" pitchFamily="34" charset="0"/>
              <a:buChar char="›"/>
            </a:pPr>
            <a:r>
              <a:rPr lang="en-US" b="0" baseline="0" dirty="0" smtClean="0"/>
              <a:t>Need to drive with a supervisor or driving instructor</a:t>
            </a:r>
          </a:p>
          <a:p>
            <a:pPr marL="1214138" lvl="2" indent="-171450">
              <a:lnSpc>
                <a:spcPct val="114000"/>
              </a:lnSpc>
              <a:buFont typeface="Stag Sans Light" pitchFamily="34" charset="0"/>
              <a:buChar char="›"/>
            </a:pPr>
            <a:r>
              <a:rPr lang="en-US" b="0" baseline="0" dirty="0" smtClean="0"/>
              <a:t>Must carry ‘original’ Learner’s Permit while driving</a:t>
            </a:r>
          </a:p>
          <a:p>
            <a:pPr marL="1214138" lvl="2" indent="-171450">
              <a:lnSpc>
                <a:spcPct val="114000"/>
              </a:lnSpc>
              <a:buFont typeface="Stag Sans Light" pitchFamily="34" charset="0"/>
              <a:buChar char="›"/>
            </a:pPr>
            <a:r>
              <a:rPr lang="en-US" b="0" dirty="0" smtClean="0"/>
              <a:t>Must</a:t>
            </a:r>
            <a:r>
              <a:rPr lang="en-US" b="0" baseline="0" dirty="0" smtClean="0"/>
              <a:t> display your L-Plates while driving </a:t>
            </a:r>
          </a:p>
          <a:p>
            <a:pPr marL="692794" lvl="1" indent="-171450">
              <a:lnSpc>
                <a:spcPct val="114000"/>
              </a:lnSpc>
              <a:buFont typeface="Stag Sans Light" pitchFamily="34" charset="0"/>
              <a:buChar char="›"/>
            </a:pPr>
            <a:r>
              <a:rPr lang="en-US" b="0" dirty="0" smtClean="0"/>
              <a:t>P-Plate Driver conditions</a:t>
            </a:r>
          </a:p>
          <a:p>
            <a:pPr marL="1214138" lvl="2" indent="-171450">
              <a:lnSpc>
                <a:spcPct val="114000"/>
              </a:lnSpc>
              <a:buFont typeface="Stag Sans Light" pitchFamily="34" charset="0"/>
              <a:buChar char="›"/>
            </a:pPr>
            <a:r>
              <a:rPr lang="en-US" b="0" dirty="0" smtClean="0"/>
              <a:t>Maximum 110km/h driving speed</a:t>
            </a:r>
          </a:p>
          <a:p>
            <a:pPr marL="1214138" lvl="2" indent="-171450">
              <a:lnSpc>
                <a:spcPct val="114000"/>
              </a:lnSpc>
              <a:buFont typeface="Stag Sans Light" pitchFamily="34" charset="0"/>
              <a:buChar char="›"/>
            </a:pPr>
            <a:r>
              <a:rPr lang="en-US" b="0" dirty="0" smtClean="0"/>
              <a:t>0%</a:t>
            </a:r>
            <a:r>
              <a:rPr lang="en-US" b="0" baseline="0" dirty="0" smtClean="0"/>
              <a:t> BAC</a:t>
            </a:r>
          </a:p>
          <a:p>
            <a:pPr marL="1214138" lvl="2" indent="-171450">
              <a:lnSpc>
                <a:spcPct val="114000"/>
              </a:lnSpc>
              <a:buFont typeface="Stag Sans Light" pitchFamily="34" charset="0"/>
              <a:buChar char="›"/>
            </a:pPr>
            <a:r>
              <a:rPr lang="en-US" b="0" baseline="0" dirty="0" smtClean="0"/>
              <a:t>Red P-Plates (1</a:t>
            </a:r>
            <a:r>
              <a:rPr lang="en-US" b="0" baseline="30000" dirty="0" smtClean="0"/>
              <a:t>st</a:t>
            </a:r>
            <a:r>
              <a:rPr lang="en-US" b="0" baseline="0" dirty="0" smtClean="0"/>
              <a:t> 6months) not allowed to drive between 12-5am</a:t>
            </a:r>
          </a:p>
          <a:p>
            <a:pPr marL="1214138" lvl="2" indent="-171450">
              <a:lnSpc>
                <a:spcPct val="114000"/>
              </a:lnSpc>
              <a:buFont typeface="Stag Sans Light" pitchFamily="34" charset="0"/>
              <a:buChar char="›"/>
            </a:pPr>
            <a:r>
              <a:rPr lang="en-US" b="0" dirty="0" smtClean="0"/>
              <a:t>Must clearly</a:t>
            </a:r>
            <a:r>
              <a:rPr lang="en-US" b="0" baseline="0" dirty="0" smtClean="0"/>
              <a:t> display your P-Plates whilst driving</a:t>
            </a:r>
            <a:endParaRPr lang="en-US" b="0" u="sng" dirty="0" smtClean="0"/>
          </a:p>
          <a:p>
            <a:pPr>
              <a:lnSpc>
                <a:spcPct val="114000"/>
              </a:lnSpc>
            </a:pPr>
            <a:endParaRPr lang="en-AU"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85788"/>
            <a:ext cx="3392487" cy="2546350"/>
          </a:xfrm>
        </p:spPr>
      </p:sp>
      <p:sp>
        <p:nvSpPr>
          <p:cNvPr id="3" name="Notes Placeholder 2"/>
          <p:cNvSpPr>
            <a:spLocks noGrp="1"/>
          </p:cNvSpPr>
          <p:nvPr>
            <p:ph type="body" idx="1"/>
          </p:nvPr>
        </p:nvSpPr>
        <p:spPr>
          <a:xfrm>
            <a:off x="280175" y="3348980"/>
            <a:ext cx="6184051" cy="6192688"/>
          </a:xfrm>
        </p:spPr>
        <p:txBody>
          <a:bodyPr>
            <a:normAutofit/>
          </a:bodyPr>
          <a:lstStyle/>
          <a:p>
            <a:r>
              <a:rPr lang="en-US" b="1" dirty="0" smtClean="0"/>
              <a:t>Notes:</a:t>
            </a:r>
          </a:p>
          <a:p>
            <a:r>
              <a:rPr lang="en-US" b="0" dirty="0" smtClean="0"/>
              <a:t>Conditions to the completion of the log book:</a:t>
            </a:r>
          </a:p>
          <a:p>
            <a:pPr marL="171450" indent="-171450">
              <a:buFont typeface="Stag Sans Light" pitchFamily="34" charset="0"/>
              <a:buChar char="›"/>
            </a:pPr>
            <a:r>
              <a:rPr lang="en-US" b="0" dirty="0" smtClean="0"/>
              <a:t>The log book is a legal document and false or misleading information will cause those that have signed this document, liable to prosecution. (page 1 Log book</a:t>
            </a:r>
            <a:r>
              <a:rPr lang="en-US" b="0" baseline="0" dirty="0" smtClean="0"/>
              <a:t> )</a:t>
            </a:r>
            <a:endParaRPr lang="en-US" b="0" dirty="0" smtClean="0"/>
          </a:p>
          <a:p>
            <a:pPr marL="171450" indent="-171450">
              <a:buFont typeface="Stag Sans Light" pitchFamily="34" charset="0"/>
              <a:buChar char="›"/>
            </a:pPr>
            <a:r>
              <a:rPr lang="en-US" b="0" dirty="0" smtClean="0"/>
              <a:t>If the logbook is misplaced or lost you are required to purchase another log book and to start your hours again</a:t>
            </a:r>
          </a:p>
          <a:p>
            <a:pPr marL="171450" indent="-171450">
              <a:buFont typeface="Stag Sans Light" pitchFamily="34" charset="0"/>
              <a:buChar char="›"/>
            </a:pPr>
            <a:r>
              <a:rPr lang="en-US" b="0" dirty="0" smtClean="0"/>
              <a:t>A person must complete 50 hours of supervised log book hours.</a:t>
            </a:r>
            <a:r>
              <a:rPr lang="en-US" b="0" baseline="0" dirty="0" smtClean="0"/>
              <a:t> (including 5 hours night driving) </a:t>
            </a:r>
            <a:endParaRPr lang="en-US" b="0" dirty="0" smtClean="0"/>
          </a:p>
          <a:p>
            <a:pPr marL="692794" lvl="1" indent="-171450">
              <a:buFont typeface="Stag Sans Light" pitchFamily="34" charset="0"/>
              <a:buChar char="›"/>
            </a:pPr>
            <a:r>
              <a:rPr lang="en-US" b="0" dirty="0" smtClean="0"/>
              <a:t>1</a:t>
            </a:r>
            <a:r>
              <a:rPr lang="en-US" b="0" baseline="30000" dirty="0" smtClean="0"/>
              <a:t>st</a:t>
            </a:r>
            <a:r>
              <a:rPr lang="en-US" b="0" dirty="0" smtClean="0"/>
              <a:t> Phase - 25 hours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and remain in this phase for at least  6 months</a:t>
            </a:r>
            <a:endParaRPr lang="en-US" b="0" dirty="0" smtClean="0"/>
          </a:p>
          <a:p>
            <a:pPr marL="692794" lvl="1" indent="-171450">
              <a:buFont typeface="Stag Sans Light" pitchFamily="34" charset="0"/>
              <a:buChar char="›"/>
            </a:pPr>
            <a:r>
              <a:rPr lang="en-US" b="0" baseline="0" dirty="0" smtClean="0"/>
              <a:t>2</a:t>
            </a:r>
            <a:r>
              <a:rPr lang="en-US" b="0" baseline="30000" dirty="0" smtClean="0"/>
              <a:t>nd</a:t>
            </a:r>
            <a:r>
              <a:rPr lang="en-US" b="0" baseline="0" dirty="0" smtClean="0"/>
              <a:t> Phase  - 25 hours</a:t>
            </a:r>
            <a:endParaRPr lang="en-US" b="0" dirty="0" smtClean="0"/>
          </a:p>
          <a:p>
            <a:pPr marL="171450" indent="-171450">
              <a:buFont typeface="Stag Sans Light" pitchFamily="34" charset="0"/>
              <a:buChar char="›"/>
            </a:pPr>
            <a:r>
              <a:rPr lang="en-US" b="0" dirty="0" smtClean="0"/>
              <a:t>The learner driver may complete the log book in an automatic vehicle even if they have completed their practical test in a manual vehicle</a:t>
            </a:r>
          </a:p>
          <a:p>
            <a:pPr marL="171450" indent="-171450">
              <a:buFont typeface="Stag Sans Light" pitchFamily="34" charset="0"/>
              <a:buChar char="›"/>
            </a:pPr>
            <a:r>
              <a:rPr lang="en-US" b="0" dirty="0" smtClean="0"/>
              <a:t>The learner’s permit and the log book are only valid in Western Australia</a:t>
            </a:r>
          </a:p>
          <a:p>
            <a:endParaRPr lang="en-US" b="0" dirty="0" smtClean="0"/>
          </a:p>
          <a:p>
            <a:endParaRPr lang="en-US" b="0" dirty="0" smtClean="0"/>
          </a:p>
          <a:p>
            <a:pPr marL="0" indent="0">
              <a:buNone/>
            </a:pPr>
            <a:endParaRPr lang="en-AU" b="0" dirty="0" smtClean="0"/>
          </a:p>
        </p:txBody>
      </p:sp>
    </p:spTree>
    <p:extLst>
      <p:ext uri="{BB962C8B-B14F-4D97-AF65-F5344CB8AC3E}">
        <p14:creationId xmlns:p14="http://schemas.microsoft.com/office/powerpoint/2010/main" val="415771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494589" y="585788"/>
            <a:ext cx="3601484" cy="2547168"/>
          </a:xfrm>
          <a:ln/>
        </p:spPr>
      </p:sp>
      <p:sp>
        <p:nvSpPr>
          <p:cNvPr id="103427" name="Rectangle 3"/>
          <p:cNvSpPr>
            <a:spLocks noGrp="1" noChangeArrowheads="1"/>
          </p:cNvSpPr>
          <p:nvPr>
            <p:ph type="body" idx="1"/>
          </p:nvPr>
        </p:nvSpPr>
        <p:spPr>
          <a:xfrm>
            <a:off x="290808" y="3348980"/>
            <a:ext cx="6173417" cy="6192688"/>
          </a:xfrm>
          <a:noFill/>
          <a:ln/>
        </p:spPr>
        <p:txBody>
          <a:bodyPr numCol="1" spcCol="360000">
            <a:noAutofit/>
          </a:bodyPr>
          <a:lstStyle/>
          <a:p>
            <a:pPr>
              <a:lnSpc>
                <a:spcPct val="114000"/>
              </a:lnSpc>
            </a:pPr>
            <a:r>
              <a:rPr lang="en-US" b="1" dirty="0" smtClean="0"/>
              <a:t>Notes:</a:t>
            </a:r>
            <a:endParaRPr lang="en-AU" b="1" dirty="0" smtClean="0"/>
          </a:p>
          <a:p>
            <a:pPr>
              <a:lnSpc>
                <a:spcPct val="114000"/>
              </a:lnSpc>
            </a:pPr>
            <a:r>
              <a:rPr lang="en-AU" b="0" dirty="0" smtClean="0"/>
              <a:t>It is suggested that as a Learner Driver, you should start </a:t>
            </a:r>
            <a:r>
              <a:rPr lang="en-AU" b="0" dirty="0"/>
              <a:t>with the basics and build-up to the more complex aspects of </a:t>
            </a:r>
            <a:r>
              <a:rPr lang="en-AU" b="0" dirty="0" smtClean="0"/>
              <a:t>driving. When you are competent and confident enough, you move to the next step </a:t>
            </a:r>
            <a:endParaRPr lang="en-AU" b="0" dirty="0"/>
          </a:p>
          <a:p>
            <a:pPr>
              <a:lnSpc>
                <a:spcPct val="114000"/>
              </a:lnSpc>
            </a:pPr>
            <a:endParaRPr lang="en-AU" b="0" dirty="0"/>
          </a:p>
          <a:p>
            <a:pPr>
              <a:lnSpc>
                <a:spcPct val="114000"/>
              </a:lnSpc>
            </a:pPr>
            <a:r>
              <a:rPr lang="en-AU" b="0" dirty="0"/>
              <a:t>Understanding the car controls </a:t>
            </a:r>
          </a:p>
          <a:p>
            <a:pPr marL="171450" indent="-171450">
              <a:lnSpc>
                <a:spcPct val="114000"/>
              </a:lnSpc>
              <a:buFont typeface="Stag Sans Light" pitchFamily="34" charset="0"/>
              <a:buChar char="›"/>
            </a:pPr>
            <a:r>
              <a:rPr lang="en-AU" b="0" dirty="0"/>
              <a:t>Learn the car’s controls and develop skills in the use of mirrors, indicators, steering, seat and seatbelt </a:t>
            </a:r>
            <a:r>
              <a:rPr lang="en-AU" b="0" dirty="0" smtClean="0"/>
              <a:t>adjustments</a:t>
            </a:r>
          </a:p>
          <a:p>
            <a:pPr>
              <a:lnSpc>
                <a:spcPct val="114000"/>
              </a:lnSpc>
            </a:pPr>
            <a:endParaRPr lang="en-AU" b="0" dirty="0" smtClean="0"/>
          </a:p>
          <a:p>
            <a:pPr>
              <a:lnSpc>
                <a:spcPct val="114000"/>
              </a:lnSpc>
            </a:pPr>
            <a:r>
              <a:rPr lang="en-AU" b="0" dirty="0" smtClean="0"/>
              <a:t>Moving </a:t>
            </a:r>
            <a:r>
              <a:rPr lang="en-AU" b="0" dirty="0"/>
              <a:t>off and changing gears</a:t>
            </a:r>
          </a:p>
          <a:p>
            <a:pPr marL="171450" indent="-171450">
              <a:lnSpc>
                <a:spcPct val="114000"/>
              </a:lnSpc>
              <a:buFont typeface="Stag Sans Light" pitchFamily="34" charset="0"/>
              <a:buChar char="›"/>
            </a:pPr>
            <a:r>
              <a:rPr lang="en-AU" b="0" dirty="0"/>
              <a:t>Learn the location and operation of gears, pedals and clutch to develop the ability to operate the controls whilst the vehicle is in </a:t>
            </a:r>
            <a:r>
              <a:rPr lang="en-AU" b="0" dirty="0" smtClean="0"/>
              <a:t>motion</a:t>
            </a:r>
            <a:endParaRPr lang="en-AU" b="0" dirty="0"/>
          </a:p>
          <a:p>
            <a:pPr marL="171450" indent="-171450">
              <a:lnSpc>
                <a:spcPct val="114000"/>
              </a:lnSpc>
              <a:buFont typeface="Stag Sans Light" pitchFamily="34" charset="0"/>
              <a:buChar char="›"/>
            </a:pPr>
            <a:r>
              <a:rPr lang="en-AU" b="0" dirty="0"/>
              <a:t>This should be done in a quiet, open, unobstructed area, like a car park on a Sunday or a new suburb </a:t>
            </a:r>
            <a:r>
              <a:rPr lang="en-AU" b="0" dirty="0" smtClean="0"/>
              <a:t>development</a:t>
            </a:r>
          </a:p>
          <a:p>
            <a:pPr>
              <a:lnSpc>
                <a:spcPct val="114000"/>
              </a:lnSpc>
            </a:pPr>
            <a:endParaRPr lang="en-AU" b="0" dirty="0" smtClean="0"/>
          </a:p>
          <a:p>
            <a:pPr>
              <a:lnSpc>
                <a:spcPct val="114000"/>
              </a:lnSpc>
            </a:pPr>
            <a:r>
              <a:rPr lang="en-AU" b="0" dirty="0" smtClean="0"/>
              <a:t>Learning </a:t>
            </a:r>
            <a:r>
              <a:rPr lang="en-AU" b="0" dirty="0"/>
              <a:t>basic techniques</a:t>
            </a:r>
          </a:p>
          <a:p>
            <a:pPr marL="171450" indent="-171450">
              <a:lnSpc>
                <a:spcPct val="114000"/>
              </a:lnSpc>
              <a:buFont typeface="Stag Sans Light" pitchFamily="34" charset="0"/>
              <a:buChar char="›"/>
            </a:pPr>
            <a:r>
              <a:rPr lang="en-AU" b="0" dirty="0"/>
              <a:t>Learn the system of car control when approaching intersections (mirrors, indicator, 2nd gear and clutch up</a:t>
            </a:r>
            <a:r>
              <a:rPr lang="en-AU" b="0" dirty="0" smtClean="0"/>
              <a:t>)</a:t>
            </a:r>
          </a:p>
          <a:p>
            <a:pPr>
              <a:lnSpc>
                <a:spcPct val="114000"/>
              </a:lnSpc>
            </a:pPr>
            <a:endParaRPr lang="en-AU" b="0" dirty="0" smtClean="0"/>
          </a:p>
          <a:p>
            <a:pPr>
              <a:lnSpc>
                <a:spcPct val="114000"/>
              </a:lnSpc>
            </a:pPr>
            <a:r>
              <a:rPr lang="en-AU" b="0" dirty="0" smtClean="0"/>
              <a:t>Developing </a:t>
            </a:r>
            <a:r>
              <a:rPr lang="en-AU" b="0" dirty="0"/>
              <a:t>hazard perception skills</a:t>
            </a:r>
          </a:p>
          <a:p>
            <a:pPr marL="171450" indent="-171450">
              <a:lnSpc>
                <a:spcPct val="114000"/>
              </a:lnSpc>
              <a:buFont typeface="Stag Sans Light" pitchFamily="34" charset="0"/>
              <a:buChar char="›"/>
            </a:pPr>
            <a:r>
              <a:rPr lang="en-AU" b="0" dirty="0"/>
              <a:t>Start to scan the environment and identify potential hazards that pose a risk to yourselves and other road users. </a:t>
            </a:r>
          </a:p>
          <a:p>
            <a:pPr marL="171450" indent="-171450">
              <a:lnSpc>
                <a:spcPct val="114000"/>
              </a:lnSpc>
              <a:buFont typeface="Stag Sans Light" pitchFamily="34" charset="0"/>
              <a:buChar char="›"/>
            </a:pPr>
            <a:r>
              <a:rPr lang="en-AU" b="0" dirty="0"/>
              <a:t>You should be able to react to various traffic situations and make safe driving decisions</a:t>
            </a:r>
            <a:r>
              <a:rPr lang="en-AU" b="0" dirty="0" smtClean="0"/>
              <a:t>.</a:t>
            </a:r>
          </a:p>
          <a:p>
            <a:pPr marL="171450" indent="-171450">
              <a:lnSpc>
                <a:spcPct val="114000"/>
              </a:lnSpc>
              <a:buFont typeface="Arial" pitchFamily="34" charset="0"/>
              <a:buChar char="•"/>
            </a:pPr>
            <a:endParaRPr lang="en-AU" b="0" dirty="0" smtClean="0"/>
          </a:p>
          <a:p>
            <a:pPr>
              <a:lnSpc>
                <a:spcPct val="114000"/>
              </a:lnSpc>
            </a:pPr>
            <a:r>
              <a:rPr lang="en-AU" b="0" dirty="0" smtClean="0"/>
              <a:t>Practising </a:t>
            </a:r>
            <a:r>
              <a:rPr lang="en-AU" b="0" dirty="0"/>
              <a:t>manoeuvres </a:t>
            </a:r>
          </a:p>
          <a:p>
            <a:pPr marL="171450" indent="-171450">
              <a:lnSpc>
                <a:spcPct val="114000"/>
              </a:lnSpc>
              <a:buFont typeface="Stag Sans Light" pitchFamily="34" charset="0"/>
              <a:buChar char="›"/>
            </a:pPr>
            <a:r>
              <a:rPr lang="en-AU" b="0" dirty="0" smtClean="0"/>
              <a:t>Practise </a:t>
            </a:r>
            <a:r>
              <a:rPr lang="en-AU" b="0" dirty="0"/>
              <a:t>manoeuvres such as roundabouts, traffic lights, parallel parking, three-point turns, changing lanes and turning right</a:t>
            </a:r>
            <a:r>
              <a:rPr lang="en-AU" b="0" dirty="0" smtClean="0"/>
              <a:t>.</a:t>
            </a:r>
          </a:p>
          <a:p>
            <a:pPr marL="171450" indent="-171450">
              <a:lnSpc>
                <a:spcPct val="114000"/>
              </a:lnSpc>
              <a:buFont typeface="Arial" pitchFamily="34" charset="0"/>
              <a:buChar char="•"/>
            </a:pPr>
            <a:endParaRPr lang="en-AU" b="0" dirty="0" smtClean="0"/>
          </a:p>
          <a:p>
            <a:pPr>
              <a:lnSpc>
                <a:spcPct val="114000"/>
              </a:lnSpc>
            </a:pPr>
            <a:r>
              <a:rPr lang="en-AU" b="0" dirty="0" smtClean="0"/>
              <a:t>Building </a:t>
            </a:r>
            <a:r>
              <a:rPr lang="en-AU" b="0" dirty="0"/>
              <a:t>on </a:t>
            </a:r>
            <a:r>
              <a:rPr lang="en-AU" dirty="0" smtClean="0"/>
              <a:t>your</a:t>
            </a:r>
            <a:r>
              <a:rPr lang="en-AU" b="0" dirty="0" smtClean="0"/>
              <a:t> </a:t>
            </a:r>
            <a:r>
              <a:rPr lang="en-AU" b="0" dirty="0"/>
              <a:t>experience</a:t>
            </a:r>
          </a:p>
          <a:p>
            <a:pPr marL="171450" indent="-171450">
              <a:lnSpc>
                <a:spcPct val="114000"/>
              </a:lnSpc>
              <a:buFont typeface="Stag Sans Light" pitchFamily="34" charset="0"/>
              <a:buChar char="›"/>
            </a:pPr>
            <a:r>
              <a:rPr lang="en-AU" b="0" dirty="0"/>
              <a:t>Start to build on experience by driving in range of conditions, such as busy traffic areas, at different times of the day and in different weather conditions</a:t>
            </a:r>
            <a:r>
              <a:rPr lang="en-AU" b="0" dirty="0"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717" y="585788"/>
            <a:ext cx="3602356" cy="2547331"/>
          </a:xfrm>
        </p:spPr>
      </p:sp>
      <p:sp>
        <p:nvSpPr>
          <p:cNvPr id="3" name="Notes Placeholder 2"/>
          <p:cNvSpPr>
            <a:spLocks noGrp="1"/>
          </p:cNvSpPr>
          <p:nvPr>
            <p:ph type="body" idx="1"/>
          </p:nvPr>
        </p:nvSpPr>
        <p:spPr>
          <a:xfrm>
            <a:off x="271537" y="3332614"/>
            <a:ext cx="6192688" cy="6281061"/>
          </a:xfrm>
        </p:spPr>
        <p:txBody>
          <a:bodyPr>
            <a:normAutofit/>
          </a:bodyPr>
          <a:lstStyle/>
          <a:p>
            <a:pPr>
              <a:lnSpc>
                <a:spcPct val="114000"/>
              </a:lnSpc>
            </a:pPr>
            <a:r>
              <a:rPr lang="en-US" b="1" dirty="0" smtClean="0"/>
              <a:t>Notes:</a:t>
            </a:r>
          </a:p>
          <a:p>
            <a:pPr>
              <a:lnSpc>
                <a:spcPct val="114000"/>
              </a:lnSpc>
            </a:pPr>
            <a:r>
              <a:rPr lang="en-US" b="0" dirty="0" smtClean="0"/>
              <a:t>The practical assessment looks at the quality of your driving rather than the way you perform individual skills. When a learner driver shows signs of high quality driving it usually means that they have had plenty of practice and have encountered many different driving experiences.</a:t>
            </a:r>
          </a:p>
          <a:p>
            <a:pPr>
              <a:lnSpc>
                <a:spcPct val="114000"/>
              </a:lnSpc>
            </a:pPr>
            <a:endParaRPr lang="en-US" b="0" dirty="0" smtClean="0"/>
          </a:p>
          <a:p>
            <a:pPr>
              <a:lnSpc>
                <a:spcPct val="114000"/>
              </a:lnSpc>
            </a:pPr>
            <a:r>
              <a:rPr lang="en-AU" b="0" dirty="0" smtClean="0"/>
              <a:t>The assessment has five sections:</a:t>
            </a:r>
          </a:p>
          <a:p>
            <a:pPr marL="171450" indent="-171450">
              <a:lnSpc>
                <a:spcPct val="114000"/>
              </a:lnSpc>
              <a:buFont typeface="Stag Sans Light" pitchFamily="34" charset="0"/>
              <a:buChar char="›"/>
            </a:pPr>
            <a:r>
              <a:rPr lang="en-AU" b="0" dirty="0" smtClean="0"/>
              <a:t>3 sections you will be asked to </a:t>
            </a:r>
            <a:r>
              <a:rPr lang="en-AU" b="0" i="1" dirty="0" smtClean="0"/>
              <a:t>follow directions</a:t>
            </a:r>
          </a:p>
          <a:p>
            <a:pPr marL="171450" indent="-171450">
              <a:lnSpc>
                <a:spcPct val="114000"/>
              </a:lnSpc>
              <a:buFont typeface="Stag Sans Light" pitchFamily="34" charset="0"/>
              <a:buChar char="›"/>
            </a:pPr>
            <a:r>
              <a:rPr lang="en-AU" b="0" dirty="0" smtClean="0"/>
              <a:t>2 sections you will have to </a:t>
            </a:r>
            <a:r>
              <a:rPr lang="en-AU" b="0" i="1" dirty="0" smtClean="0"/>
              <a:t>perform set exercises</a:t>
            </a:r>
            <a:r>
              <a:rPr lang="en-AU" b="0" i="1" baseline="0" dirty="0" smtClean="0"/>
              <a:t>  - </a:t>
            </a:r>
            <a:r>
              <a:rPr lang="en-AU" b="0" dirty="0" smtClean="0"/>
              <a:t>‘Stopping for Shopping’ &amp; ‘Left Something Behind’</a:t>
            </a:r>
            <a:endParaRPr lang="en-AU" b="0" i="1" dirty="0" smtClean="0"/>
          </a:p>
          <a:p>
            <a:pPr>
              <a:lnSpc>
                <a:spcPct val="114000"/>
              </a:lnSpc>
            </a:pPr>
            <a:endParaRPr lang="en-AU" b="0" dirty="0" smtClean="0"/>
          </a:p>
          <a:p>
            <a:pPr>
              <a:lnSpc>
                <a:spcPct val="114000"/>
              </a:lnSpc>
            </a:pPr>
            <a:r>
              <a:rPr lang="en-US" b="0" dirty="0" smtClean="0"/>
              <a:t>The items your driving will be assessed against are:</a:t>
            </a:r>
          </a:p>
          <a:p>
            <a:pPr marL="171450" indent="-171450">
              <a:lnSpc>
                <a:spcPct val="114000"/>
              </a:lnSpc>
              <a:buFont typeface="Stag Sans Light" pitchFamily="34" charset="0"/>
              <a:buChar char="›"/>
            </a:pPr>
            <a:r>
              <a:rPr lang="en-US" b="0" dirty="0" smtClean="0"/>
              <a:t>Flow which assesses how well you combine driving skills together;</a:t>
            </a:r>
          </a:p>
          <a:p>
            <a:pPr marL="171450" indent="-171450">
              <a:lnSpc>
                <a:spcPct val="114000"/>
              </a:lnSpc>
              <a:buFont typeface="Stag Sans Light" pitchFamily="34" charset="0"/>
              <a:buChar char="›"/>
            </a:pPr>
            <a:r>
              <a:rPr lang="en-US" b="0" dirty="0" smtClean="0"/>
              <a:t>Movement which assesses whether you move smoothly when you drive the car forwards or backwards;</a:t>
            </a:r>
          </a:p>
          <a:p>
            <a:pPr marL="171450" indent="-171450">
              <a:lnSpc>
                <a:spcPct val="114000"/>
              </a:lnSpc>
              <a:buFont typeface="Stag Sans Light" pitchFamily="34" charset="0"/>
              <a:buChar char="›"/>
            </a:pPr>
            <a:r>
              <a:rPr lang="en-US" b="0" dirty="0" smtClean="0"/>
              <a:t>Path which assesses whether you pick the best track and stay on track</a:t>
            </a:r>
          </a:p>
          <a:p>
            <a:pPr marL="171450" indent="-171450">
              <a:lnSpc>
                <a:spcPct val="114000"/>
              </a:lnSpc>
              <a:buFont typeface="Stag Sans Light" pitchFamily="34" charset="0"/>
              <a:buChar char="›"/>
            </a:pPr>
            <a:r>
              <a:rPr lang="en-US" b="0" dirty="0" smtClean="0"/>
              <a:t>Responsiveness which assesses whether you are aware of the hazards around you and respond to them appropriately;</a:t>
            </a:r>
          </a:p>
          <a:p>
            <a:pPr marL="171450" indent="-171450">
              <a:lnSpc>
                <a:spcPct val="114000"/>
              </a:lnSpc>
              <a:buFont typeface="Stag Sans Light" pitchFamily="34" charset="0"/>
              <a:buChar char="›"/>
            </a:pPr>
            <a:r>
              <a:rPr lang="en-US" b="0" dirty="0" smtClean="0"/>
              <a:t>Look Behind which assesses whether you keep an eye on what’s happening behind and around you as you drive;</a:t>
            </a:r>
          </a:p>
          <a:p>
            <a:pPr marL="171450" indent="-171450">
              <a:lnSpc>
                <a:spcPct val="114000"/>
              </a:lnSpc>
              <a:buFont typeface="Stag Sans Light" pitchFamily="34" charset="0"/>
              <a:buChar char="›"/>
            </a:pPr>
            <a:r>
              <a:rPr lang="en-US" b="0" dirty="0" smtClean="0"/>
              <a:t>Signal which assesses whether you let other road users know what you intend to do; and</a:t>
            </a:r>
          </a:p>
          <a:p>
            <a:pPr marL="171450" indent="-171450">
              <a:lnSpc>
                <a:spcPct val="114000"/>
              </a:lnSpc>
              <a:buFont typeface="Stag Sans Light" pitchFamily="34" charset="0"/>
              <a:buChar char="›"/>
            </a:pPr>
            <a:r>
              <a:rPr lang="en-US" b="0" dirty="0" smtClean="0"/>
              <a:t>Vehicle Management which assesses whether you do things like keeping an eye on your vehicle’s instruments while you are driving.</a:t>
            </a:r>
          </a:p>
          <a:p>
            <a:pPr>
              <a:lnSpc>
                <a:spcPct val="114000"/>
              </a:lnSpc>
            </a:pPr>
            <a:endParaRPr lang="en-AU" b="0" dirty="0" smtClean="0"/>
          </a:p>
          <a:p>
            <a:pPr>
              <a:lnSpc>
                <a:spcPct val="114000"/>
              </a:lnSpc>
            </a:pPr>
            <a:r>
              <a:rPr lang="en-AU" b="0" dirty="0" smtClean="0"/>
              <a:t>The driving part of the assessment will take around 35 minutes. When you arrive back at the Assessment Centre the assessor will tally up your score to see if you have passed the assessment and your assessor will give you ‘feedback’ on how you went. This may take up to ten minutes.</a:t>
            </a:r>
          </a:p>
          <a:p>
            <a:pPr>
              <a:lnSpc>
                <a:spcPct val="114000"/>
              </a:lnSpc>
            </a:pPr>
            <a:endParaRPr lang="en-US" b="0" dirty="0" smtClean="0"/>
          </a:p>
          <a:p>
            <a:endParaRPr lang="en-AU" b="0" dirty="0"/>
          </a:p>
        </p:txBody>
      </p:sp>
    </p:spTree>
    <p:extLst>
      <p:ext uri="{BB962C8B-B14F-4D97-AF65-F5344CB8AC3E}">
        <p14:creationId xmlns:p14="http://schemas.microsoft.com/office/powerpoint/2010/main" val="415771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 y="1112"/>
            <a:ext cx="10692384" cy="7559040"/>
          </a:xfrm>
          <a:prstGeom prst="rect">
            <a:avLst/>
          </a:prstGeom>
        </p:spPr>
      </p:pic>
      <p:sp>
        <p:nvSpPr>
          <p:cNvPr id="2" name="Title 1"/>
          <p:cNvSpPr>
            <a:spLocks noGrp="1"/>
          </p:cNvSpPr>
          <p:nvPr>
            <p:ph type="ctrTitle" hasCustomPrompt="1"/>
          </p:nvPr>
        </p:nvSpPr>
        <p:spPr>
          <a:xfrm>
            <a:off x="1008002" y="1548385"/>
            <a:ext cx="8172025" cy="757479"/>
          </a:xfrm>
        </p:spPr>
        <p:txBody>
          <a:bodyPr anchor="b"/>
          <a:lstStyle>
            <a:lvl1pPr>
              <a:lnSpc>
                <a:spcPct val="75000"/>
              </a:lnSpc>
              <a:defRPr sz="7000" b="1" baseline="0">
                <a:solidFill>
                  <a:schemeClr val="tx2"/>
                </a:solidFill>
                <a:latin typeface="+mj-lt"/>
              </a:defRPr>
            </a:lvl1pPr>
          </a:lstStyle>
          <a:p>
            <a:r>
              <a:rPr lang="en-US" dirty="0" smtClean="0"/>
              <a:t>Headline</a:t>
            </a:r>
            <a:endParaRPr lang="en-AU" dirty="0"/>
          </a:p>
        </p:txBody>
      </p:sp>
      <p:sp>
        <p:nvSpPr>
          <p:cNvPr id="3" name="Subtitle 2"/>
          <p:cNvSpPr>
            <a:spLocks noGrp="1"/>
          </p:cNvSpPr>
          <p:nvPr>
            <p:ph type="subTitle" idx="1" hasCustomPrompt="1"/>
          </p:nvPr>
        </p:nvSpPr>
        <p:spPr>
          <a:xfrm>
            <a:off x="1006476" y="2263390"/>
            <a:ext cx="8193089" cy="2184365"/>
          </a:xfrm>
        </p:spPr>
        <p:txBody>
          <a:bodyPr/>
          <a:lstStyle>
            <a:lvl1pPr marL="0" indent="0" algn="l">
              <a:lnSpc>
                <a:spcPct val="75000"/>
              </a:lnSpc>
              <a:buNone/>
              <a:defRPr sz="7000" b="1">
                <a:solidFill>
                  <a:schemeClr val="bg2"/>
                </a:solidFill>
              </a:defRPr>
            </a:lvl1pPr>
            <a:lvl2pPr marL="521344" indent="0" algn="ctr">
              <a:buNone/>
              <a:defRPr>
                <a:solidFill>
                  <a:schemeClr val="tx1">
                    <a:tint val="75000"/>
                  </a:schemeClr>
                </a:solidFill>
              </a:defRPr>
            </a:lvl2pPr>
            <a:lvl3pPr marL="1042688" indent="0" algn="ctr">
              <a:buNone/>
              <a:defRPr>
                <a:solidFill>
                  <a:schemeClr val="tx1">
                    <a:tint val="75000"/>
                  </a:schemeClr>
                </a:solidFill>
              </a:defRPr>
            </a:lvl3pPr>
            <a:lvl4pPr marL="1564032" indent="0" algn="ctr">
              <a:buNone/>
              <a:defRPr>
                <a:solidFill>
                  <a:schemeClr val="tx1">
                    <a:tint val="75000"/>
                  </a:schemeClr>
                </a:solidFill>
              </a:defRPr>
            </a:lvl4pPr>
            <a:lvl5pPr marL="2085376" indent="0" algn="ctr">
              <a:buNone/>
              <a:defRPr>
                <a:solidFill>
                  <a:schemeClr val="tx1">
                    <a:tint val="75000"/>
                  </a:schemeClr>
                </a:solidFill>
              </a:defRPr>
            </a:lvl5pPr>
            <a:lvl6pPr marL="2606719" indent="0" algn="ctr">
              <a:buNone/>
              <a:defRPr>
                <a:solidFill>
                  <a:schemeClr val="tx1">
                    <a:tint val="75000"/>
                  </a:schemeClr>
                </a:solidFill>
              </a:defRPr>
            </a:lvl6pPr>
            <a:lvl7pPr marL="3128064" indent="0" algn="ctr">
              <a:buNone/>
              <a:defRPr>
                <a:solidFill>
                  <a:schemeClr val="tx1">
                    <a:tint val="75000"/>
                  </a:schemeClr>
                </a:solidFill>
              </a:defRPr>
            </a:lvl7pPr>
            <a:lvl8pPr marL="3649408" indent="0" algn="ctr">
              <a:buNone/>
              <a:defRPr>
                <a:solidFill>
                  <a:schemeClr val="tx1">
                    <a:tint val="75000"/>
                  </a:schemeClr>
                </a:solidFill>
              </a:defRPr>
            </a:lvl8pPr>
            <a:lvl9pPr marL="4170751" indent="0" algn="ctr">
              <a:buNone/>
              <a:defRPr>
                <a:solidFill>
                  <a:schemeClr val="tx1">
                    <a:tint val="75000"/>
                  </a:schemeClr>
                </a:solidFill>
              </a:defRPr>
            </a:lvl9pPr>
          </a:lstStyle>
          <a:p>
            <a:r>
              <a:rPr lang="en-US" dirty="0" smtClean="0"/>
              <a:t>Header Page </a:t>
            </a:r>
            <a:endParaRPr lang="en-AU"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78311" y="6185454"/>
            <a:ext cx="1100330" cy="1138430"/>
          </a:xfrm>
          <a:prstGeom prst="rect">
            <a:avLst/>
          </a:prstGeom>
        </p:spPr>
      </p:pic>
    </p:spTree>
    <p:extLst>
      <p:ext uri="{BB962C8B-B14F-4D97-AF65-F5344CB8AC3E}">
        <p14:creationId xmlns:p14="http://schemas.microsoft.com/office/powerpoint/2010/main" val="36852114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 y="1112"/>
            <a:ext cx="10692384" cy="7559040"/>
          </a:xfrm>
          <a:prstGeom prst="rect">
            <a:avLst/>
          </a:prstGeom>
        </p:spPr>
      </p:pic>
      <p:sp>
        <p:nvSpPr>
          <p:cNvPr id="2" name="Title 1"/>
          <p:cNvSpPr>
            <a:spLocks noGrp="1"/>
          </p:cNvSpPr>
          <p:nvPr>
            <p:ph type="ctrTitle" hasCustomPrompt="1"/>
          </p:nvPr>
        </p:nvSpPr>
        <p:spPr>
          <a:xfrm>
            <a:off x="1008003" y="1548386"/>
            <a:ext cx="8172025" cy="757479"/>
          </a:xfrm>
        </p:spPr>
        <p:txBody>
          <a:bodyPr anchor="b"/>
          <a:lstStyle>
            <a:lvl1pPr>
              <a:lnSpc>
                <a:spcPct val="75000"/>
              </a:lnSpc>
              <a:defRPr sz="7000" b="1" baseline="0">
                <a:solidFill>
                  <a:schemeClr val="tx2"/>
                </a:solidFill>
                <a:latin typeface="+mj-lt"/>
              </a:defRPr>
            </a:lvl1pPr>
          </a:lstStyle>
          <a:p>
            <a:r>
              <a:rPr lang="en-US" dirty="0" smtClean="0"/>
              <a:t>Headline</a:t>
            </a:r>
            <a:endParaRPr lang="en-AU" dirty="0"/>
          </a:p>
        </p:txBody>
      </p:sp>
      <p:sp>
        <p:nvSpPr>
          <p:cNvPr id="3" name="Subtitle 2"/>
          <p:cNvSpPr>
            <a:spLocks noGrp="1"/>
          </p:cNvSpPr>
          <p:nvPr>
            <p:ph type="subTitle" idx="1" hasCustomPrompt="1"/>
          </p:nvPr>
        </p:nvSpPr>
        <p:spPr>
          <a:xfrm>
            <a:off x="1006477" y="2263391"/>
            <a:ext cx="8193089" cy="2184365"/>
          </a:xfrm>
        </p:spPr>
        <p:txBody>
          <a:bodyPr/>
          <a:lstStyle>
            <a:lvl1pPr marL="0" indent="0" algn="l">
              <a:lnSpc>
                <a:spcPct val="75000"/>
              </a:lnSpc>
              <a:buNone/>
              <a:defRPr sz="7000" b="1">
                <a:solidFill>
                  <a:schemeClr val="bg2"/>
                </a:solidFill>
              </a:defRPr>
            </a:lvl1pPr>
            <a:lvl2pPr marL="521252" indent="0" algn="ctr">
              <a:buNone/>
              <a:defRPr>
                <a:solidFill>
                  <a:schemeClr val="tx1">
                    <a:tint val="75000"/>
                  </a:schemeClr>
                </a:solidFill>
              </a:defRPr>
            </a:lvl2pPr>
            <a:lvl3pPr marL="1042504" indent="0" algn="ctr">
              <a:buNone/>
              <a:defRPr>
                <a:solidFill>
                  <a:schemeClr val="tx1">
                    <a:tint val="75000"/>
                  </a:schemeClr>
                </a:solidFill>
              </a:defRPr>
            </a:lvl3pPr>
            <a:lvl4pPr marL="1563756" indent="0" algn="ctr">
              <a:buNone/>
              <a:defRPr>
                <a:solidFill>
                  <a:schemeClr val="tx1">
                    <a:tint val="75000"/>
                  </a:schemeClr>
                </a:solidFill>
              </a:defRPr>
            </a:lvl4pPr>
            <a:lvl5pPr marL="2085008" indent="0" algn="ctr">
              <a:buNone/>
              <a:defRPr>
                <a:solidFill>
                  <a:schemeClr val="tx1">
                    <a:tint val="75000"/>
                  </a:schemeClr>
                </a:solidFill>
              </a:defRPr>
            </a:lvl5pPr>
            <a:lvl6pPr marL="2606259" indent="0" algn="ctr">
              <a:buNone/>
              <a:defRPr>
                <a:solidFill>
                  <a:schemeClr val="tx1">
                    <a:tint val="75000"/>
                  </a:schemeClr>
                </a:solidFill>
              </a:defRPr>
            </a:lvl6pPr>
            <a:lvl7pPr marL="3127512" indent="0" algn="ctr">
              <a:buNone/>
              <a:defRPr>
                <a:solidFill>
                  <a:schemeClr val="tx1">
                    <a:tint val="75000"/>
                  </a:schemeClr>
                </a:solidFill>
              </a:defRPr>
            </a:lvl7pPr>
            <a:lvl8pPr marL="3648764" indent="0" algn="ctr">
              <a:buNone/>
              <a:defRPr>
                <a:solidFill>
                  <a:schemeClr val="tx1">
                    <a:tint val="75000"/>
                  </a:schemeClr>
                </a:solidFill>
              </a:defRPr>
            </a:lvl8pPr>
            <a:lvl9pPr marL="4170015" indent="0" algn="ctr">
              <a:buNone/>
              <a:defRPr>
                <a:solidFill>
                  <a:schemeClr val="tx1">
                    <a:tint val="75000"/>
                  </a:schemeClr>
                </a:solidFill>
              </a:defRPr>
            </a:lvl9pPr>
          </a:lstStyle>
          <a:p>
            <a:r>
              <a:rPr lang="en-US" dirty="0" smtClean="0"/>
              <a:t>Header Page </a:t>
            </a:r>
            <a:endParaRPr lang="en-AU"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78311" y="6185454"/>
            <a:ext cx="1100330" cy="1138430"/>
          </a:xfrm>
          <a:prstGeom prst="rect">
            <a:avLst/>
          </a:prstGeom>
        </p:spPr>
      </p:pic>
    </p:spTree>
    <p:extLst>
      <p:ext uri="{BB962C8B-B14F-4D97-AF65-F5344CB8AC3E}">
        <p14:creationId xmlns:p14="http://schemas.microsoft.com/office/powerpoint/2010/main" val="30136447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 y="3"/>
            <a:ext cx="10692406" cy="6477013"/>
          </a:xfrm>
          <a:prstGeom prst="rect">
            <a:avLst/>
          </a:prstGeom>
        </p:spPr>
      </p:pic>
      <p:sp>
        <p:nvSpPr>
          <p:cNvPr id="2" name="Title 1"/>
          <p:cNvSpPr>
            <a:spLocks noGrp="1"/>
          </p:cNvSpPr>
          <p:nvPr>
            <p:ph type="title" hasCustomPrompt="1"/>
          </p:nvPr>
        </p:nvSpPr>
        <p:spPr>
          <a:xfrm>
            <a:off x="1065153" y="1620308"/>
            <a:ext cx="8208963" cy="1944300"/>
          </a:xfrm>
        </p:spPr>
        <p:txBody>
          <a:bodyPr vert="horz" lIns="0" tIns="0" rIns="0" bIns="0" rtlCol="0" anchor="b">
            <a:noAutofit/>
          </a:bodyPr>
          <a:lstStyle>
            <a:lvl1pPr>
              <a:defRPr lang="en-AU" sz="7000" dirty="0"/>
            </a:lvl1pPr>
          </a:lstStyle>
          <a:p>
            <a:pPr lvl="0">
              <a:lnSpc>
                <a:spcPct val="75000"/>
              </a:lnSpc>
            </a:pPr>
            <a:r>
              <a:rPr lang="en-US" dirty="0" smtClean="0"/>
              <a:t>Headline</a:t>
            </a:r>
            <a:endParaRPr lang="en-AU" dirty="0"/>
          </a:p>
        </p:txBody>
      </p:sp>
      <p:sp>
        <p:nvSpPr>
          <p:cNvPr id="3" name="Text Placeholder 2"/>
          <p:cNvSpPr>
            <a:spLocks noGrp="1"/>
          </p:cNvSpPr>
          <p:nvPr>
            <p:ph type="body" idx="1" hasCustomPrompt="1"/>
          </p:nvPr>
        </p:nvSpPr>
        <p:spPr>
          <a:xfrm>
            <a:off x="1055625" y="3420594"/>
            <a:ext cx="8208962" cy="1587667"/>
          </a:xfrm>
        </p:spPr>
        <p:txBody>
          <a:bodyPr vert="horz" lIns="0" tIns="0" rIns="0" bIns="0" rtlCol="0" anchor="t">
            <a:noAutofit/>
          </a:bodyPr>
          <a:lstStyle>
            <a:lvl1pPr>
              <a:spcBef>
                <a:spcPts val="0"/>
              </a:spcBef>
              <a:spcAft>
                <a:spcPts val="0"/>
              </a:spcAft>
              <a:defRPr lang="en-US" sz="5500" smtClean="0">
                <a:solidFill>
                  <a:schemeClr val="bg2"/>
                </a:solidFill>
              </a:defRPr>
            </a:lvl1pPr>
          </a:lstStyle>
          <a:p>
            <a:pPr lvl="0">
              <a:lnSpc>
                <a:spcPct val="75000"/>
              </a:lnSpc>
            </a:pPr>
            <a:r>
              <a:rPr lang="en-US" dirty="0" smtClean="0"/>
              <a:t>subheading</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78311" y="6185454"/>
            <a:ext cx="1100330" cy="1138430"/>
          </a:xfrm>
          <a:prstGeom prst="rect">
            <a:avLst/>
          </a:prstGeom>
        </p:spPr>
      </p:pic>
    </p:spTree>
    <p:extLst>
      <p:ext uri="{BB962C8B-B14F-4D97-AF65-F5344CB8AC3E}">
        <p14:creationId xmlns:p14="http://schemas.microsoft.com/office/powerpoint/2010/main" val="1123273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6477" y="982801"/>
            <a:ext cx="8088314" cy="546669"/>
          </a:xfrm>
        </p:spPr>
        <p:txBody>
          <a:bodyPr/>
          <a:lstStyle>
            <a:lvl1pPr>
              <a:defRPr baseline="0"/>
            </a:lvl1pPr>
          </a:lstStyle>
          <a:p>
            <a:r>
              <a:rPr lang="en-US" dirty="0" smtClean="0"/>
              <a:t>Copy and Content</a:t>
            </a:r>
            <a:endParaRPr lang="en-AU" dirty="0"/>
          </a:p>
        </p:txBody>
      </p:sp>
      <p:sp>
        <p:nvSpPr>
          <p:cNvPr id="3" name="Content Placeholder 2"/>
          <p:cNvSpPr>
            <a:spLocks noGrp="1"/>
          </p:cNvSpPr>
          <p:nvPr>
            <p:ph idx="1"/>
          </p:nvPr>
        </p:nvSpPr>
        <p:spPr>
          <a:xfrm>
            <a:off x="1008000" y="1944003"/>
            <a:ext cx="8103247" cy="4767956"/>
          </a:xfrm>
        </p:spPr>
        <p:txBody>
          <a:bodyPr/>
          <a:lstStyle>
            <a:lvl1pPr>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6017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8688" y="4903406"/>
            <a:ext cx="7854712" cy="2657861"/>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Less Copy &amp; Content</a:t>
            </a:r>
            <a:endParaRPr lang="en-AU" dirty="0"/>
          </a:p>
        </p:txBody>
      </p:sp>
      <p:sp>
        <p:nvSpPr>
          <p:cNvPr id="3" name="Content Placeholder 2"/>
          <p:cNvSpPr>
            <a:spLocks noGrp="1"/>
          </p:cNvSpPr>
          <p:nvPr>
            <p:ph idx="1"/>
          </p:nvPr>
        </p:nvSpPr>
        <p:spPr>
          <a:xfrm>
            <a:off x="1008000" y="1944003"/>
            <a:ext cx="8103247" cy="47679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96688" y="6184276"/>
            <a:ext cx="1062230" cy="938786"/>
          </a:xfrm>
          <a:prstGeom prst="rect">
            <a:avLst/>
          </a:prstGeom>
        </p:spPr>
      </p:pic>
    </p:spTree>
    <p:extLst>
      <p:ext uri="{BB962C8B-B14F-4D97-AF65-F5344CB8AC3E}">
        <p14:creationId xmlns:p14="http://schemas.microsoft.com/office/powerpoint/2010/main" val="31143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rt Layout 1">
    <p:spTree>
      <p:nvGrpSpPr>
        <p:cNvPr id="1" name=""/>
        <p:cNvGrpSpPr/>
        <p:nvPr/>
      </p:nvGrpSpPr>
      <p:grpSpPr>
        <a:xfrm>
          <a:off x="0" y="0"/>
          <a:ext cx="0" cy="0"/>
          <a:chOff x="0" y="0"/>
          <a:chExt cx="0" cy="0"/>
        </a:xfrm>
      </p:grpSpPr>
      <p:sp>
        <p:nvSpPr>
          <p:cNvPr id="11" name="Text Placeholder 4"/>
          <p:cNvSpPr>
            <a:spLocks noGrp="1"/>
          </p:cNvSpPr>
          <p:nvPr>
            <p:ph type="body" sz="quarter" idx="12" hasCustomPrompt="1"/>
          </p:nvPr>
        </p:nvSpPr>
        <p:spPr>
          <a:xfrm rot="10800000">
            <a:off x="1115368" y="3140011"/>
            <a:ext cx="388939" cy="184211"/>
          </a:xfrm>
          <a:prstGeom prst="triangle">
            <a:avLst/>
          </a:prstGeom>
          <a:solidFill>
            <a:srgbClr val="E6E7E8"/>
          </a:solidFill>
        </p:spPr>
        <p:txBody>
          <a:bodyPr wrap="square" lIns="0" tIns="0" rIns="0" bIns="0" anchor="ctr" anchorCtr="0">
            <a:noAutofit/>
          </a:bodyPr>
          <a:lstStyle>
            <a:lvl1pPr>
              <a:lnSpc>
                <a:spcPct val="75000"/>
              </a:lnSpc>
              <a:spcBef>
                <a:spcPts val="0"/>
              </a:spcBef>
              <a:spcAft>
                <a:spcPts val="0"/>
              </a:spcAft>
              <a:defRPr sz="200"/>
            </a:lvl1pPr>
          </a:lstStyle>
          <a:p>
            <a:pPr lvl="0"/>
            <a:r>
              <a:rPr lang="en-US" dirty="0" smtClean="0"/>
              <a:t> </a:t>
            </a:r>
          </a:p>
        </p:txBody>
      </p:sp>
      <p:sp>
        <p:nvSpPr>
          <p:cNvPr id="2" name="Title 1"/>
          <p:cNvSpPr>
            <a:spLocks noGrp="1"/>
          </p:cNvSpPr>
          <p:nvPr>
            <p:ph type="title" hasCustomPrompt="1"/>
          </p:nvPr>
        </p:nvSpPr>
        <p:spPr/>
        <p:txBody>
          <a:bodyPr/>
          <a:lstStyle>
            <a:lvl1pPr>
              <a:defRPr baseline="0"/>
            </a:lvl1pPr>
          </a:lstStyle>
          <a:p>
            <a:r>
              <a:rPr lang="en-US" dirty="0" smtClean="0"/>
              <a:t>Graph layout</a:t>
            </a:r>
            <a:endParaRPr lang="en-AU" dirty="0"/>
          </a:p>
        </p:txBody>
      </p:sp>
      <p:sp>
        <p:nvSpPr>
          <p:cNvPr id="3" name="Content Placeholder 2"/>
          <p:cNvSpPr>
            <a:spLocks noGrp="1"/>
          </p:cNvSpPr>
          <p:nvPr>
            <p:ph idx="1"/>
          </p:nvPr>
        </p:nvSpPr>
        <p:spPr>
          <a:xfrm>
            <a:off x="1008003" y="1944000"/>
            <a:ext cx="8103248" cy="674290"/>
          </a:xfrm>
        </p:spPr>
        <p:txBody>
          <a:bodyPr/>
          <a:lstStyle>
            <a:lvl1pPr>
              <a:defRPr>
                <a:solidFill>
                  <a:schemeClr val="tx2"/>
                </a:solidFill>
              </a:defRPr>
            </a:lvl1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0" hasCustomPrompt="1"/>
          </p:nvPr>
        </p:nvSpPr>
        <p:spPr>
          <a:xfrm>
            <a:off x="1008000" y="2740380"/>
            <a:ext cx="1933191" cy="424036"/>
          </a:xfrm>
          <a:prstGeom prst="rect">
            <a:avLst/>
          </a:prstGeom>
          <a:solidFill>
            <a:srgbClr val="E6E7E8"/>
          </a:solidFill>
        </p:spPr>
        <p:txBody>
          <a:bodyPr wrap="none" lIns="71962" tIns="107943" rIns="71962" bIns="71962" anchor="ctr" anchorCtr="0">
            <a:spAutoFit/>
          </a:bodyPr>
          <a:lstStyle>
            <a:lvl1pPr>
              <a:lnSpc>
                <a:spcPct val="75000"/>
              </a:lnSpc>
              <a:spcBef>
                <a:spcPts val="0"/>
              </a:spcBef>
              <a:spcAft>
                <a:spcPts val="0"/>
              </a:spcAft>
              <a:defRPr/>
            </a:lvl1pPr>
          </a:lstStyle>
          <a:p>
            <a:pPr lvl="0"/>
            <a:r>
              <a:rPr lang="en-US" dirty="0" smtClean="0"/>
              <a:t>Graph Heading  </a:t>
            </a:r>
          </a:p>
        </p:txBody>
      </p:sp>
      <p:sp>
        <p:nvSpPr>
          <p:cNvPr id="8" name="Content Placeholder 7"/>
          <p:cNvSpPr>
            <a:spLocks noGrp="1"/>
          </p:cNvSpPr>
          <p:nvPr>
            <p:ph sz="quarter" idx="11"/>
          </p:nvPr>
        </p:nvSpPr>
        <p:spPr>
          <a:xfrm>
            <a:off x="1008000" y="3492504"/>
            <a:ext cx="8088313" cy="3222625"/>
          </a:xfrm>
        </p:spPr>
        <p:txBody>
          <a:bodyPr/>
          <a:lstStyle>
            <a:lvl1pPr>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5888706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Graph layout</a:t>
            </a:r>
            <a:endParaRPr lang="en-AU" dirty="0"/>
          </a:p>
        </p:txBody>
      </p:sp>
      <p:sp>
        <p:nvSpPr>
          <p:cNvPr id="3" name="Content Placeholder 2"/>
          <p:cNvSpPr>
            <a:spLocks noGrp="1"/>
          </p:cNvSpPr>
          <p:nvPr>
            <p:ph idx="1"/>
          </p:nvPr>
        </p:nvSpPr>
        <p:spPr>
          <a:xfrm>
            <a:off x="1008003" y="1944000"/>
            <a:ext cx="8103248" cy="674290"/>
          </a:xfrm>
        </p:spPr>
        <p:txBody>
          <a:bodyPr/>
          <a:lstStyle>
            <a:lvl1pPr>
              <a:defRPr>
                <a:solidFill>
                  <a:schemeClr val="bg2"/>
                </a:solidFill>
              </a:defRPr>
            </a:lvl1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0" hasCustomPrompt="1"/>
          </p:nvPr>
        </p:nvSpPr>
        <p:spPr>
          <a:xfrm>
            <a:off x="1008000" y="2740380"/>
            <a:ext cx="1860526" cy="424036"/>
          </a:xfrm>
          <a:prstGeom prst="rect">
            <a:avLst/>
          </a:prstGeom>
          <a:noFill/>
        </p:spPr>
        <p:txBody>
          <a:bodyPr wrap="none" lIns="0" tIns="107943" rIns="71962" bIns="71962" anchor="ctr" anchorCtr="0">
            <a:spAutoFit/>
          </a:bodyPr>
          <a:lstStyle>
            <a:lvl1pPr>
              <a:lnSpc>
                <a:spcPct val="75000"/>
              </a:lnSpc>
              <a:spcBef>
                <a:spcPts val="0"/>
              </a:spcBef>
              <a:spcAft>
                <a:spcPts val="0"/>
              </a:spcAft>
              <a:defRPr/>
            </a:lvl1pPr>
          </a:lstStyle>
          <a:p>
            <a:pPr lvl="0"/>
            <a:r>
              <a:rPr lang="en-US" dirty="0" smtClean="0"/>
              <a:t>Graph Heading  </a:t>
            </a:r>
          </a:p>
        </p:txBody>
      </p:sp>
      <p:sp>
        <p:nvSpPr>
          <p:cNvPr id="8" name="Content Placeholder 7"/>
          <p:cNvSpPr>
            <a:spLocks noGrp="1"/>
          </p:cNvSpPr>
          <p:nvPr>
            <p:ph sz="quarter" idx="11"/>
          </p:nvPr>
        </p:nvSpPr>
        <p:spPr>
          <a:xfrm>
            <a:off x="1008000" y="3492504"/>
            <a:ext cx="8088313" cy="3222625"/>
          </a:xfrm>
        </p:spPr>
        <p:txBody>
          <a:bodyPr/>
          <a:lstStyle>
            <a:lvl1pPr>
              <a:defRPr>
                <a:solidFill>
                  <a:schemeClr val="bg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3877095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006477" y="1944692"/>
            <a:ext cx="3960000" cy="477043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130677" y="1944692"/>
            <a:ext cx="3960000" cy="477043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900986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Tree>
    <p:extLst>
      <p:ext uri="{BB962C8B-B14F-4D97-AF65-F5344CB8AC3E}">
        <p14:creationId xmlns:p14="http://schemas.microsoft.com/office/powerpoint/2010/main" val="31252788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8688" y="4903406"/>
            <a:ext cx="7854712" cy="2657861"/>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96688" y="6184276"/>
            <a:ext cx="1062230" cy="938786"/>
          </a:xfrm>
          <a:prstGeom prst="rect">
            <a:avLst/>
          </a:prstGeom>
        </p:spPr>
      </p:pic>
    </p:spTree>
    <p:extLst>
      <p:ext uri="{BB962C8B-B14F-4D97-AF65-F5344CB8AC3E}">
        <p14:creationId xmlns:p14="http://schemas.microsoft.com/office/powerpoint/2010/main" val="2166707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 y="2"/>
            <a:ext cx="10692406" cy="6477013"/>
          </a:xfrm>
          <a:prstGeom prst="rect">
            <a:avLst/>
          </a:prstGeom>
        </p:spPr>
      </p:pic>
      <p:sp>
        <p:nvSpPr>
          <p:cNvPr id="2" name="Title 1"/>
          <p:cNvSpPr>
            <a:spLocks noGrp="1"/>
          </p:cNvSpPr>
          <p:nvPr>
            <p:ph type="title" hasCustomPrompt="1"/>
          </p:nvPr>
        </p:nvSpPr>
        <p:spPr>
          <a:xfrm>
            <a:off x="1065152" y="1620308"/>
            <a:ext cx="8208963" cy="1944300"/>
          </a:xfrm>
        </p:spPr>
        <p:txBody>
          <a:bodyPr vert="horz" lIns="0" tIns="0" rIns="0" bIns="0" rtlCol="0" anchor="b">
            <a:noAutofit/>
          </a:bodyPr>
          <a:lstStyle>
            <a:lvl1pPr>
              <a:defRPr lang="en-AU" sz="7000" dirty="0"/>
            </a:lvl1pPr>
          </a:lstStyle>
          <a:p>
            <a:pPr lvl="0">
              <a:lnSpc>
                <a:spcPct val="75000"/>
              </a:lnSpc>
            </a:pPr>
            <a:r>
              <a:rPr lang="en-US" dirty="0" smtClean="0"/>
              <a:t>Headline</a:t>
            </a:r>
            <a:endParaRPr lang="en-AU" dirty="0"/>
          </a:p>
        </p:txBody>
      </p:sp>
      <p:sp>
        <p:nvSpPr>
          <p:cNvPr id="3" name="Text Placeholder 2"/>
          <p:cNvSpPr>
            <a:spLocks noGrp="1"/>
          </p:cNvSpPr>
          <p:nvPr>
            <p:ph type="body" idx="1" hasCustomPrompt="1"/>
          </p:nvPr>
        </p:nvSpPr>
        <p:spPr>
          <a:xfrm>
            <a:off x="1055625" y="3420593"/>
            <a:ext cx="8208962" cy="1587667"/>
          </a:xfrm>
        </p:spPr>
        <p:txBody>
          <a:bodyPr vert="horz" lIns="0" tIns="0" rIns="0" bIns="0" rtlCol="0" anchor="t">
            <a:noAutofit/>
          </a:bodyPr>
          <a:lstStyle>
            <a:lvl1pPr>
              <a:spcBef>
                <a:spcPts val="0"/>
              </a:spcBef>
              <a:spcAft>
                <a:spcPts val="0"/>
              </a:spcAft>
              <a:defRPr lang="en-US" sz="5500" smtClean="0">
                <a:solidFill>
                  <a:schemeClr val="bg2"/>
                </a:solidFill>
              </a:defRPr>
            </a:lvl1pPr>
          </a:lstStyle>
          <a:p>
            <a:pPr lvl="0">
              <a:lnSpc>
                <a:spcPct val="75000"/>
              </a:lnSpc>
            </a:pPr>
            <a:r>
              <a:rPr lang="en-US" dirty="0" smtClean="0"/>
              <a:t>subheading</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78311" y="6185454"/>
            <a:ext cx="1100330" cy="1138430"/>
          </a:xfrm>
          <a:prstGeom prst="rect">
            <a:avLst/>
          </a:prstGeom>
        </p:spPr>
      </p:pic>
    </p:spTree>
    <p:extLst>
      <p:ext uri="{BB962C8B-B14F-4D97-AF65-F5344CB8AC3E}">
        <p14:creationId xmlns:p14="http://schemas.microsoft.com/office/powerpoint/2010/main" val="1459558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7937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6477" y="982801"/>
            <a:ext cx="8088314" cy="546669"/>
          </a:xfrm>
        </p:spPr>
        <p:txBody>
          <a:bodyPr/>
          <a:lstStyle>
            <a:lvl1pPr>
              <a:defRPr baseline="0"/>
            </a:lvl1pPr>
          </a:lstStyle>
          <a:p>
            <a:r>
              <a:rPr lang="en-US" dirty="0" smtClean="0"/>
              <a:t>Copy and Content</a:t>
            </a:r>
            <a:endParaRPr lang="en-AU" dirty="0"/>
          </a:p>
        </p:txBody>
      </p:sp>
      <p:sp>
        <p:nvSpPr>
          <p:cNvPr id="3" name="Content Placeholder 2"/>
          <p:cNvSpPr>
            <a:spLocks noGrp="1"/>
          </p:cNvSpPr>
          <p:nvPr>
            <p:ph idx="1"/>
          </p:nvPr>
        </p:nvSpPr>
        <p:spPr>
          <a:xfrm>
            <a:off x="1008000" y="1944002"/>
            <a:ext cx="8103247" cy="4767956"/>
          </a:xfrm>
        </p:spPr>
        <p:txBody>
          <a:bodyPr/>
          <a:lstStyle>
            <a:lvl1pPr>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020054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8688" y="4903405"/>
            <a:ext cx="7854712" cy="2657861"/>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Less Copy &amp; Content</a:t>
            </a:r>
            <a:endParaRPr lang="en-AU" dirty="0"/>
          </a:p>
        </p:txBody>
      </p:sp>
      <p:sp>
        <p:nvSpPr>
          <p:cNvPr id="3" name="Content Placeholder 2"/>
          <p:cNvSpPr>
            <a:spLocks noGrp="1"/>
          </p:cNvSpPr>
          <p:nvPr>
            <p:ph idx="1"/>
          </p:nvPr>
        </p:nvSpPr>
        <p:spPr>
          <a:xfrm>
            <a:off x="1008000" y="1944002"/>
            <a:ext cx="8103247" cy="47679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96688" y="6184275"/>
            <a:ext cx="1062230" cy="938786"/>
          </a:xfrm>
          <a:prstGeom prst="rect">
            <a:avLst/>
          </a:prstGeom>
        </p:spPr>
      </p:pic>
    </p:spTree>
    <p:extLst>
      <p:ext uri="{BB962C8B-B14F-4D97-AF65-F5344CB8AC3E}">
        <p14:creationId xmlns:p14="http://schemas.microsoft.com/office/powerpoint/2010/main" val="2490228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Layout 1">
    <p:spTree>
      <p:nvGrpSpPr>
        <p:cNvPr id="1" name=""/>
        <p:cNvGrpSpPr/>
        <p:nvPr/>
      </p:nvGrpSpPr>
      <p:grpSpPr>
        <a:xfrm>
          <a:off x="0" y="0"/>
          <a:ext cx="0" cy="0"/>
          <a:chOff x="0" y="0"/>
          <a:chExt cx="0" cy="0"/>
        </a:xfrm>
      </p:grpSpPr>
      <p:sp>
        <p:nvSpPr>
          <p:cNvPr id="11" name="Text Placeholder 4"/>
          <p:cNvSpPr>
            <a:spLocks noGrp="1"/>
          </p:cNvSpPr>
          <p:nvPr>
            <p:ph type="body" sz="quarter" idx="12" hasCustomPrompt="1"/>
          </p:nvPr>
        </p:nvSpPr>
        <p:spPr>
          <a:xfrm rot="10800000">
            <a:off x="1115367" y="3140011"/>
            <a:ext cx="388939" cy="184211"/>
          </a:xfrm>
          <a:prstGeom prst="triangle">
            <a:avLst/>
          </a:prstGeom>
          <a:solidFill>
            <a:srgbClr val="E6E7E8"/>
          </a:solidFill>
        </p:spPr>
        <p:txBody>
          <a:bodyPr wrap="square" lIns="0" tIns="0" rIns="0" bIns="0" anchor="ctr" anchorCtr="0">
            <a:noAutofit/>
          </a:bodyPr>
          <a:lstStyle>
            <a:lvl1pPr>
              <a:lnSpc>
                <a:spcPct val="75000"/>
              </a:lnSpc>
              <a:spcBef>
                <a:spcPts val="0"/>
              </a:spcBef>
              <a:spcAft>
                <a:spcPts val="0"/>
              </a:spcAft>
              <a:defRPr sz="200"/>
            </a:lvl1pPr>
          </a:lstStyle>
          <a:p>
            <a:pPr lvl="0"/>
            <a:r>
              <a:rPr lang="en-US" dirty="0" smtClean="0"/>
              <a:t> </a:t>
            </a:r>
          </a:p>
        </p:txBody>
      </p:sp>
      <p:sp>
        <p:nvSpPr>
          <p:cNvPr id="2" name="Title 1"/>
          <p:cNvSpPr>
            <a:spLocks noGrp="1"/>
          </p:cNvSpPr>
          <p:nvPr>
            <p:ph type="title" hasCustomPrompt="1"/>
          </p:nvPr>
        </p:nvSpPr>
        <p:spPr/>
        <p:txBody>
          <a:bodyPr/>
          <a:lstStyle>
            <a:lvl1pPr>
              <a:defRPr baseline="0"/>
            </a:lvl1pPr>
          </a:lstStyle>
          <a:p>
            <a:r>
              <a:rPr lang="en-US" dirty="0" smtClean="0"/>
              <a:t>Graph layout</a:t>
            </a:r>
            <a:endParaRPr lang="en-AU" dirty="0"/>
          </a:p>
        </p:txBody>
      </p:sp>
      <p:sp>
        <p:nvSpPr>
          <p:cNvPr id="3" name="Content Placeholder 2"/>
          <p:cNvSpPr>
            <a:spLocks noGrp="1"/>
          </p:cNvSpPr>
          <p:nvPr>
            <p:ph idx="1"/>
          </p:nvPr>
        </p:nvSpPr>
        <p:spPr>
          <a:xfrm>
            <a:off x="1008002" y="1944000"/>
            <a:ext cx="8103248" cy="674290"/>
          </a:xfrm>
        </p:spPr>
        <p:txBody>
          <a:bodyPr/>
          <a:lstStyle>
            <a:lvl1pPr>
              <a:defRPr>
                <a:solidFill>
                  <a:schemeClr val="tx2"/>
                </a:solidFill>
              </a:defRPr>
            </a:lvl1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0" hasCustomPrompt="1"/>
          </p:nvPr>
        </p:nvSpPr>
        <p:spPr>
          <a:xfrm>
            <a:off x="1008000" y="2740364"/>
            <a:ext cx="1933217" cy="424068"/>
          </a:xfrm>
          <a:prstGeom prst="rect">
            <a:avLst/>
          </a:prstGeom>
          <a:solidFill>
            <a:srgbClr val="E6E7E8"/>
          </a:solidFill>
        </p:spPr>
        <p:txBody>
          <a:bodyPr wrap="none" lIns="71975" tIns="107962" rIns="71975" bIns="71975" anchor="ctr" anchorCtr="0">
            <a:spAutoFit/>
          </a:bodyPr>
          <a:lstStyle>
            <a:lvl1pPr>
              <a:lnSpc>
                <a:spcPct val="75000"/>
              </a:lnSpc>
              <a:spcBef>
                <a:spcPts val="0"/>
              </a:spcBef>
              <a:spcAft>
                <a:spcPts val="0"/>
              </a:spcAft>
              <a:defRPr/>
            </a:lvl1pPr>
          </a:lstStyle>
          <a:p>
            <a:pPr lvl="0"/>
            <a:r>
              <a:rPr lang="en-US" dirty="0" smtClean="0"/>
              <a:t>Graph Heading  </a:t>
            </a:r>
          </a:p>
        </p:txBody>
      </p:sp>
      <p:sp>
        <p:nvSpPr>
          <p:cNvPr id="8" name="Content Placeholder 7"/>
          <p:cNvSpPr>
            <a:spLocks noGrp="1"/>
          </p:cNvSpPr>
          <p:nvPr>
            <p:ph sz="quarter" idx="11"/>
          </p:nvPr>
        </p:nvSpPr>
        <p:spPr>
          <a:xfrm>
            <a:off x="1008000" y="3492503"/>
            <a:ext cx="8088313" cy="3222625"/>
          </a:xfrm>
        </p:spPr>
        <p:txBody>
          <a:bodyPr/>
          <a:lstStyle>
            <a:lvl1pPr>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2170034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rt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Graph layout</a:t>
            </a:r>
            <a:endParaRPr lang="en-AU" dirty="0"/>
          </a:p>
        </p:txBody>
      </p:sp>
      <p:sp>
        <p:nvSpPr>
          <p:cNvPr id="3" name="Content Placeholder 2"/>
          <p:cNvSpPr>
            <a:spLocks noGrp="1"/>
          </p:cNvSpPr>
          <p:nvPr>
            <p:ph idx="1"/>
          </p:nvPr>
        </p:nvSpPr>
        <p:spPr>
          <a:xfrm>
            <a:off x="1008002" y="1944000"/>
            <a:ext cx="8103248" cy="674290"/>
          </a:xfrm>
        </p:spPr>
        <p:txBody>
          <a:bodyPr/>
          <a:lstStyle>
            <a:lvl1pPr>
              <a:defRPr>
                <a:solidFill>
                  <a:schemeClr val="bg2"/>
                </a:solidFill>
              </a:defRPr>
            </a:lvl1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0" hasCustomPrompt="1"/>
          </p:nvPr>
        </p:nvSpPr>
        <p:spPr>
          <a:xfrm>
            <a:off x="1008001" y="2740364"/>
            <a:ext cx="1860540" cy="424068"/>
          </a:xfrm>
          <a:prstGeom prst="rect">
            <a:avLst/>
          </a:prstGeom>
          <a:noFill/>
        </p:spPr>
        <p:txBody>
          <a:bodyPr wrap="none" lIns="0" tIns="107962" rIns="71975" bIns="71975" anchor="ctr" anchorCtr="0">
            <a:spAutoFit/>
          </a:bodyPr>
          <a:lstStyle>
            <a:lvl1pPr>
              <a:lnSpc>
                <a:spcPct val="75000"/>
              </a:lnSpc>
              <a:spcBef>
                <a:spcPts val="0"/>
              </a:spcBef>
              <a:spcAft>
                <a:spcPts val="0"/>
              </a:spcAft>
              <a:defRPr/>
            </a:lvl1pPr>
          </a:lstStyle>
          <a:p>
            <a:pPr lvl="0"/>
            <a:r>
              <a:rPr lang="en-US" dirty="0" smtClean="0"/>
              <a:t>Graph Heading  </a:t>
            </a:r>
          </a:p>
        </p:txBody>
      </p:sp>
      <p:sp>
        <p:nvSpPr>
          <p:cNvPr id="8" name="Content Placeholder 7"/>
          <p:cNvSpPr>
            <a:spLocks noGrp="1"/>
          </p:cNvSpPr>
          <p:nvPr>
            <p:ph sz="quarter" idx="11"/>
          </p:nvPr>
        </p:nvSpPr>
        <p:spPr>
          <a:xfrm>
            <a:off x="1008000" y="3492503"/>
            <a:ext cx="8088313" cy="3222625"/>
          </a:xfrm>
        </p:spPr>
        <p:txBody>
          <a:bodyPr/>
          <a:lstStyle>
            <a:lvl1pPr>
              <a:defRPr>
                <a:solidFill>
                  <a:schemeClr val="bg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1823870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006476" y="1944691"/>
            <a:ext cx="3960000" cy="477043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130677" y="1944691"/>
            <a:ext cx="3960000" cy="477043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9618988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Tree>
    <p:extLst>
      <p:ext uri="{BB962C8B-B14F-4D97-AF65-F5344CB8AC3E}">
        <p14:creationId xmlns:p14="http://schemas.microsoft.com/office/powerpoint/2010/main" val="5465479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8688" y="4903405"/>
            <a:ext cx="7854712" cy="2657861"/>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96688" y="6184275"/>
            <a:ext cx="1062230" cy="938786"/>
          </a:xfrm>
          <a:prstGeom prst="rect">
            <a:avLst/>
          </a:prstGeom>
        </p:spPr>
      </p:pic>
    </p:spTree>
    <p:extLst>
      <p:ext uri="{BB962C8B-B14F-4D97-AF65-F5344CB8AC3E}">
        <p14:creationId xmlns:p14="http://schemas.microsoft.com/office/powerpoint/2010/main" val="2259518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6477" y="982801"/>
            <a:ext cx="8088314" cy="546669"/>
          </a:xfrm>
          <a:prstGeom prst="rect">
            <a:avLst/>
          </a:prstGeom>
        </p:spPr>
        <p:txBody>
          <a:bodyPr vert="horz" lIns="0" tIns="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1008000" y="1944002"/>
            <a:ext cx="8099575" cy="4767956"/>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40" name="Pictur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96688" y="6184275"/>
            <a:ext cx="1062230" cy="938786"/>
          </a:xfrm>
          <a:prstGeom prst="rect">
            <a:avLst/>
          </a:prstGeom>
        </p:spPr>
      </p:pic>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8" r:id="rId5"/>
    <p:sldLayoutId id="2147483660" r:id="rId6"/>
    <p:sldLayoutId id="2147483652" r:id="rId7"/>
    <p:sldLayoutId id="2147483654" r:id="rId8"/>
    <p:sldLayoutId id="2147483659" r:id="rId9"/>
    <p:sldLayoutId id="2147483655" r:id="rId10"/>
  </p:sldLayoutIdLst>
  <p:timing>
    <p:tnLst>
      <p:par>
        <p:cTn id="1" dur="indefinite" restart="never" nodeType="tmRoot"/>
      </p:par>
    </p:tnLst>
  </p:timing>
  <p:hf hdr="0"/>
  <p:txStyles>
    <p:title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p:titleStyle>
    <p:bodyStyle>
      <a:lvl1pPr marL="0" indent="0" algn="l" defTabSz="1042688" rtl="0" eaLnBrk="1" latinLnBrk="0" hangingPunct="1">
        <a:spcBef>
          <a:spcPts val="600"/>
        </a:spcBef>
        <a:spcAft>
          <a:spcPts val="600"/>
        </a:spcAft>
        <a:buFont typeface="Arial" pitchFamily="34" charset="0"/>
        <a:buNone/>
        <a:defRPr sz="2100" b="1" kern="1200">
          <a:solidFill>
            <a:schemeClr val="tx2"/>
          </a:solidFill>
          <a:latin typeface="+mn-lt"/>
          <a:ea typeface="+mn-ea"/>
          <a:cs typeface="Arial" pitchFamily="34" charset="0"/>
        </a:defRPr>
      </a:lvl1pPr>
      <a:lvl2pPr marL="0" indent="0" algn="l" defTabSz="1042688" rtl="0" eaLnBrk="1" latinLnBrk="0" hangingPunct="1">
        <a:spcBef>
          <a:spcPts val="0"/>
        </a:spcBef>
        <a:buFont typeface="Arial" pitchFamily="34" charset="0"/>
        <a:buNone/>
        <a:defRPr sz="1600" kern="1200">
          <a:solidFill>
            <a:schemeClr val="tx1"/>
          </a:solidFill>
          <a:latin typeface="+mn-lt"/>
          <a:ea typeface="+mn-ea"/>
          <a:cs typeface="Arial" pitchFamily="34" charset="0"/>
        </a:defRPr>
      </a:lvl2pPr>
      <a:lvl3pPr marL="244714"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3pPr>
      <a:lvl4pPr marL="489426"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4pPr>
      <a:lvl5pPr marL="734142" indent="-246305" algn="l" defTabSz="1042688" rtl="0" eaLnBrk="1" latinLnBrk="0" hangingPunct="1">
        <a:spcBef>
          <a:spcPts val="0"/>
        </a:spcBef>
        <a:buFont typeface="Arial" pitchFamily="34" charset="0"/>
        <a:buChar char="•"/>
        <a:defRPr sz="1600" kern="1200" baseline="0">
          <a:solidFill>
            <a:schemeClr val="tx1"/>
          </a:solidFill>
          <a:latin typeface="+mn-lt"/>
          <a:ea typeface="+mn-ea"/>
          <a:cs typeface="Arial" pitchFamily="34" charset="0"/>
        </a:defRPr>
      </a:lvl5pPr>
      <a:lvl6pPr marL="978854"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6pPr>
      <a:lvl7pPr marL="1223568"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7pPr>
      <a:lvl8pPr marL="1468282"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8pPr>
      <a:lvl9pPr marL="1712995"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9pPr>
    </p:bodyStyle>
    <p:otherStyle>
      <a:defPPr>
        <a:defRPr lang="en-US"/>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6477" y="982801"/>
            <a:ext cx="8088314" cy="546669"/>
          </a:xfrm>
          <a:prstGeom prst="rect">
            <a:avLst/>
          </a:prstGeom>
        </p:spPr>
        <p:txBody>
          <a:bodyPr vert="horz" lIns="0" tIns="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1008000" y="1944003"/>
            <a:ext cx="8099575" cy="4767956"/>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40" name="Pictur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96688" y="6184276"/>
            <a:ext cx="1062230" cy="938786"/>
          </a:xfrm>
          <a:prstGeom prst="rect">
            <a:avLst/>
          </a:prstGeom>
        </p:spPr>
      </p:pic>
    </p:spTree>
    <p:extLst>
      <p:ext uri="{BB962C8B-B14F-4D97-AF65-F5344CB8AC3E}">
        <p14:creationId xmlns:p14="http://schemas.microsoft.com/office/powerpoint/2010/main" val="17082000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hf hdr="0"/>
  <p:txStyles>
    <p:titleStyle>
      <a:lvl1pPr algn="l" defTabSz="1042504" rtl="0" eaLnBrk="1" latinLnBrk="0" hangingPunct="1">
        <a:lnSpc>
          <a:spcPct val="80000"/>
        </a:lnSpc>
        <a:spcBef>
          <a:spcPct val="0"/>
        </a:spcBef>
        <a:buNone/>
        <a:defRPr sz="4400" b="1" kern="1200">
          <a:solidFill>
            <a:schemeClr val="tx2"/>
          </a:solidFill>
          <a:latin typeface="+mj-lt"/>
          <a:ea typeface="+mj-ea"/>
          <a:cs typeface="Arial" pitchFamily="34" charset="0"/>
        </a:defRPr>
      </a:lvl1pPr>
    </p:titleStyle>
    <p:bodyStyle>
      <a:lvl1pPr marL="0" indent="0" algn="l" defTabSz="1042504" rtl="0" eaLnBrk="1" latinLnBrk="0" hangingPunct="1">
        <a:spcBef>
          <a:spcPts val="600"/>
        </a:spcBef>
        <a:spcAft>
          <a:spcPts val="600"/>
        </a:spcAft>
        <a:buFont typeface="Arial" pitchFamily="34" charset="0"/>
        <a:buNone/>
        <a:defRPr sz="2100" b="1" kern="1200">
          <a:solidFill>
            <a:schemeClr val="tx2"/>
          </a:solidFill>
          <a:latin typeface="+mn-lt"/>
          <a:ea typeface="+mn-ea"/>
          <a:cs typeface="Arial" pitchFamily="34" charset="0"/>
        </a:defRPr>
      </a:lvl1pPr>
      <a:lvl2pPr marL="0" indent="0" algn="l" defTabSz="1042504" rtl="0" eaLnBrk="1" latinLnBrk="0" hangingPunct="1">
        <a:spcBef>
          <a:spcPts val="0"/>
        </a:spcBef>
        <a:buFont typeface="Arial" pitchFamily="34" charset="0"/>
        <a:buNone/>
        <a:defRPr sz="1600" kern="1200">
          <a:solidFill>
            <a:schemeClr val="tx1"/>
          </a:solidFill>
          <a:latin typeface="+mn-lt"/>
          <a:ea typeface="+mn-ea"/>
          <a:cs typeface="Arial" pitchFamily="34" charset="0"/>
        </a:defRPr>
      </a:lvl2pPr>
      <a:lvl3pPr marL="244671" indent="-246261" algn="l" defTabSz="1042504"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3pPr>
      <a:lvl4pPr marL="489340" indent="-246261" algn="l" defTabSz="1042504"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4pPr>
      <a:lvl5pPr marL="734012" indent="-246261" algn="l" defTabSz="1042504" rtl="0" eaLnBrk="1" latinLnBrk="0" hangingPunct="1">
        <a:spcBef>
          <a:spcPts val="0"/>
        </a:spcBef>
        <a:buFont typeface="Arial" pitchFamily="34" charset="0"/>
        <a:buChar char="•"/>
        <a:defRPr sz="1600" kern="1200" baseline="0">
          <a:solidFill>
            <a:schemeClr val="tx1"/>
          </a:solidFill>
          <a:latin typeface="+mn-lt"/>
          <a:ea typeface="+mn-ea"/>
          <a:cs typeface="Arial" pitchFamily="34" charset="0"/>
        </a:defRPr>
      </a:lvl5pPr>
      <a:lvl6pPr marL="978682" indent="-246261" algn="l" defTabSz="1042504"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6pPr>
      <a:lvl7pPr marL="1223352" indent="-246261" algn="l" defTabSz="1042504"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7pPr>
      <a:lvl8pPr marL="1468023" indent="-246261" algn="l" defTabSz="1042504"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8pPr>
      <a:lvl9pPr marL="1712693" indent="-246261" algn="l" defTabSz="1042504"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9pPr>
    </p:bodyStyle>
    <p:otherStyle>
      <a:defPPr>
        <a:defRPr lang="en-US"/>
      </a:defPPr>
      <a:lvl1pPr marL="0" algn="l" defTabSz="1042504" rtl="0" eaLnBrk="1" latinLnBrk="0" hangingPunct="1">
        <a:defRPr sz="2100" kern="1200">
          <a:solidFill>
            <a:schemeClr val="tx1"/>
          </a:solidFill>
          <a:latin typeface="+mn-lt"/>
          <a:ea typeface="+mn-ea"/>
          <a:cs typeface="+mn-cs"/>
        </a:defRPr>
      </a:lvl1pPr>
      <a:lvl2pPr marL="521252" algn="l" defTabSz="1042504" rtl="0" eaLnBrk="1" latinLnBrk="0" hangingPunct="1">
        <a:defRPr sz="2100" kern="1200">
          <a:solidFill>
            <a:schemeClr val="tx1"/>
          </a:solidFill>
          <a:latin typeface="+mn-lt"/>
          <a:ea typeface="+mn-ea"/>
          <a:cs typeface="+mn-cs"/>
        </a:defRPr>
      </a:lvl2pPr>
      <a:lvl3pPr marL="1042504" algn="l" defTabSz="1042504" rtl="0" eaLnBrk="1" latinLnBrk="0" hangingPunct="1">
        <a:defRPr sz="2100" kern="1200">
          <a:solidFill>
            <a:schemeClr val="tx1"/>
          </a:solidFill>
          <a:latin typeface="+mn-lt"/>
          <a:ea typeface="+mn-ea"/>
          <a:cs typeface="+mn-cs"/>
        </a:defRPr>
      </a:lvl3pPr>
      <a:lvl4pPr marL="1563756" algn="l" defTabSz="1042504" rtl="0" eaLnBrk="1" latinLnBrk="0" hangingPunct="1">
        <a:defRPr sz="2100" kern="1200">
          <a:solidFill>
            <a:schemeClr val="tx1"/>
          </a:solidFill>
          <a:latin typeface="+mn-lt"/>
          <a:ea typeface="+mn-ea"/>
          <a:cs typeface="+mn-cs"/>
        </a:defRPr>
      </a:lvl4pPr>
      <a:lvl5pPr marL="2085008" algn="l" defTabSz="1042504" rtl="0" eaLnBrk="1" latinLnBrk="0" hangingPunct="1">
        <a:defRPr sz="2100" kern="1200">
          <a:solidFill>
            <a:schemeClr val="tx1"/>
          </a:solidFill>
          <a:latin typeface="+mn-lt"/>
          <a:ea typeface="+mn-ea"/>
          <a:cs typeface="+mn-cs"/>
        </a:defRPr>
      </a:lvl5pPr>
      <a:lvl6pPr marL="2606259" algn="l" defTabSz="1042504" rtl="0" eaLnBrk="1" latinLnBrk="0" hangingPunct="1">
        <a:defRPr sz="2100" kern="1200">
          <a:solidFill>
            <a:schemeClr val="tx1"/>
          </a:solidFill>
          <a:latin typeface="+mn-lt"/>
          <a:ea typeface="+mn-ea"/>
          <a:cs typeface="+mn-cs"/>
        </a:defRPr>
      </a:lvl6pPr>
      <a:lvl7pPr marL="3127512" algn="l" defTabSz="1042504" rtl="0" eaLnBrk="1" latinLnBrk="0" hangingPunct="1">
        <a:defRPr sz="2100" kern="1200">
          <a:solidFill>
            <a:schemeClr val="tx1"/>
          </a:solidFill>
          <a:latin typeface="+mn-lt"/>
          <a:ea typeface="+mn-ea"/>
          <a:cs typeface="+mn-cs"/>
        </a:defRPr>
      </a:lvl7pPr>
      <a:lvl8pPr marL="3648764" algn="l" defTabSz="1042504" rtl="0" eaLnBrk="1" latinLnBrk="0" hangingPunct="1">
        <a:defRPr sz="2100" kern="1200">
          <a:solidFill>
            <a:schemeClr val="tx1"/>
          </a:solidFill>
          <a:latin typeface="+mn-lt"/>
          <a:ea typeface="+mn-ea"/>
          <a:cs typeface="+mn-cs"/>
        </a:defRPr>
      </a:lvl8pPr>
      <a:lvl9pPr marL="4170015" algn="l" defTabSz="104250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82204" y="2124447"/>
            <a:ext cx="8784976" cy="757479"/>
          </a:xfrm>
        </p:spPr>
        <p:txBody>
          <a:bodyPr/>
          <a:lstStyle/>
          <a:p>
            <a:r>
              <a:rPr lang="en-AU" sz="6400" b="0" dirty="0" smtClean="0">
                <a:latin typeface="Stag Sans Bold" pitchFamily="34" charset="0"/>
              </a:rPr>
              <a:t>Taking the wheel</a:t>
            </a:r>
            <a:endParaRPr lang="en-AU" sz="6400" b="0" dirty="0">
              <a:latin typeface="Stag Sans Bold" pitchFamily="34" charset="0"/>
            </a:endParaRPr>
          </a:p>
        </p:txBody>
      </p:sp>
      <p:sp>
        <p:nvSpPr>
          <p:cNvPr id="8" name="Subtitle 7"/>
          <p:cNvSpPr>
            <a:spLocks noGrp="1"/>
          </p:cNvSpPr>
          <p:nvPr>
            <p:ph type="subTitle" idx="1"/>
          </p:nvPr>
        </p:nvSpPr>
        <p:spPr>
          <a:xfrm>
            <a:off x="882204" y="2964418"/>
            <a:ext cx="8317361" cy="2184365"/>
          </a:xfrm>
        </p:spPr>
        <p:txBody>
          <a:bodyPr/>
          <a:lstStyle/>
          <a:p>
            <a:r>
              <a:rPr lang="en-AU" sz="4300" b="0" dirty="0" smtClean="0">
                <a:latin typeface="Stag Sans Semibold" pitchFamily="34" charset="0"/>
              </a:rPr>
              <a:t>Resilient Driver’s </a:t>
            </a:r>
            <a:r>
              <a:rPr lang="en-AU" sz="4300" b="0" dirty="0">
                <a:latin typeface="Stag Sans Semibold" pitchFamily="34" charset="0"/>
              </a:rPr>
              <a:t>P</a:t>
            </a:r>
            <a:r>
              <a:rPr lang="en-AU" sz="4300" b="0" dirty="0" smtClean="0">
                <a:latin typeface="Stag Sans Semibold" pitchFamily="34" charset="0"/>
              </a:rPr>
              <a:t>rogram</a:t>
            </a:r>
            <a:endParaRPr lang="en-AU" sz="4300" b="0" dirty="0">
              <a:latin typeface="Stag Sans Semibold" pitchFamily="34" charset="0"/>
            </a:endParaRPr>
          </a:p>
        </p:txBody>
      </p:sp>
    </p:spTree>
    <p:extLst>
      <p:ext uri="{BB962C8B-B14F-4D97-AF65-F5344CB8AC3E}">
        <p14:creationId xmlns:p14="http://schemas.microsoft.com/office/powerpoint/2010/main" val="1798979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1265186" y="3080339"/>
            <a:ext cx="6348133" cy="628284"/>
          </a:xfrm>
        </p:spPr>
        <p:txBody>
          <a:bodyPr>
            <a:noAutofit/>
          </a:bodyPr>
          <a:lstStyle/>
          <a:p>
            <a:pPr marL="695371" indent="-695371">
              <a:lnSpc>
                <a:spcPct val="90000"/>
              </a:lnSpc>
            </a:pPr>
            <a:r>
              <a:rPr lang="en-AU" sz="2400" b="0" dirty="0" smtClean="0">
                <a:solidFill>
                  <a:schemeClr val="tx1"/>
                </a:solidFill>
                <a:latin typeface="Stag Sans Light" pitchFamily="34" charset="0"/>
              </a:rPr>
              <a:t>Turning </a:t>
            </a:r>
            <a:r>
              <a:rPr lang="en-AU" sz="2400" b="0" dirty="0">
                <a:solidFill>
                  <a:schemeClr val="tx1"/>
                </a:solidFill>
                <a:latin typeface="Stag Sans Light" pitchFamily="34" charset="0"/>
              </a:rPr>
              <a:t>around to go back by: </a:t>
            </a:r>
          </a:p>
        </p:txBody>
      </p:sp>
      <p:pic>
        <p:nvPicPr>
          <p:cNvPr id="81926" name="Picture 6"/>
          <p:cNvPicPr>
            <a:picLocks noChangeAspect="1" noChangeArrowheads="1"/>
          </p:cNvPicPr>
          <p:nvPr/>
        </p:nvPicPr>
        <p:blipFill>
          <a:blip r:embed="rId3" cstate="print"/>
          <a:srcRect l="39606" t="88002" r="45615" b="3986"/>
          <a:stretch>
            <a:fillRect/>
          </a:stretch>
        </p:blipFill>
        <p:spPr bwMode="auto">
          <a:xfrm>
            <a:off x="2331944" y="4355576"/>
            <a:ext cx="6127528" cy="2348072"/>
          </a:xfrm>
          <a:prstGeom prst="rect">
            <a:avLst/>
          </a:prstGeom>
          <a:noFill/>
          <a:ln w="9525">
            <a:noFill/>
            <a:miter lim="800000"/>
            <a:headEnd/>
            <a:tailEnd/>
          </a:ln>
          <a:effectLst/>
        </p:spPr>
      </p:pic>
      <p:pic>
        <p:nvPicPr>
          <p:cNvPr id="81927" name="Picture 7"/>
          <p:cNvPicPr>
            <a:picLocks noChangeAspect="1" noChangeArrowheads="1"/>
          </p:cNvPicPr>
          <p:nvPr/>
        </p:nvPicPr>
        <p:blipFill>
          <a:blip r:embed="rId4" cstate="print"/>
          <a:srcRect l="39496" t="56715" r="45612" b="33061"/>
          <a:stretch>
            <a:fillRect/>
          </a:stretch>
        </p:blipFill>
        <p:spPr bwMode="auto">
          <a:xfrm>
            <a:off x="2331944" y="4355575"/>
            <a:ext cx="6127528" cy="2348072"/>
          </a:xfrm>
          <a:prstGeom prst="rect">
            <a:avLst/>
          </a:prstGeom>
          <a:noFill/>
          <a:ln w="9525">
            <a:noFill/>
            <a:miter lim="800000"/>
            <a:headEnd/>
            <a:tailEnd/>
          </a:ln>
          <a:effectLst/>
        </p:spPr>
      </p:pic>
      <p:pic>
        <p:nvPicPr>
          <p:cNvPr id="81928" name="Picture 8"/>
          <p:cNvPicPr>
            <a:picLocks noChangeAspect="1" noChangeArrowheads="1"/>
          </p:cNvPicPr>
          <p:nvPr/>
        </p:nvPicPr>
        <p:blipFill>
          <a:blip r:embed="rId4" cstate="print"/>
          <a:srcRect l="39677" t="47858" r="45612" b="44931"/>
          <a:stretch>
            <a:fillRect/>
          </a:stretch>
        </p:blipFill>
        <p:spPr bwMode="auto">
          <a:xfrm>
            <a:off x="2347694" y="4355574"/>
            <a:ext cx="6119289" cy="2348072"/>
          </a:xfrm>
          <a:prstGeom prst="rect">
            <a:avLst/>
          </a:prstGeom>
          <a:noFill/>
          <a:ln w="9525">
            <a:noFill/>
            <a:miter lim="800000"/>
            <a:headEnd/>
            <a:tailEnd/>
          </a:ln>
          <a:effectLst/>
        </p:spPr>
      </p:pic>
      <p:pic>
        <p:nvPicPr>
          <p:cNvPr id="7" name="Picture 4"/>
          <p:cNvPicPr>
            <a:picLocks noChangeAspect="1" noChangeArrowheads="1"/>
          </p:cNvPicPr>
          <p:nvPr/>
        </p:nvPicPr>
        <p:blipFill>
          <a:blip r:embed="rId5" cstate="print"/>
          <a:srcRect/>
          <a:stretch>
            <a:fillRect/>
          </a:stretch>
        </p:blipFill>
        <p:spPr bwMode="auto">
          <a:xfrm>
            <a:off x="7346597" y="2124447"/>
            <a:ext cx="894830" cy="953909"/>
          </a:xfrm>
          <a:prstGeom prst="rect">
            <a:avLst/>
          </a:prstGeom>
          <a:noFill/>
          <a:ln w="9525">
            <a:noFill/>
            <a:miter lim="800000"/>
            <a:headEnd/>
            <a:tailEnd/>
          </a:ln>
          <a:effectLst/>
        </p:spPr>
      </p:pic>
      <p:sp>
        <p:nvSpPr>
          <p:cNvPr id="8" name="Text Box 3"/>
          <p:cNvSpPr txBox="1">
            <a:spLocks noChangeArrowheads="1"/>
          </p:cNvSpPr>
          <p:nvPr/>
        </p:nvSpPr>
        <p:spPr bwMode="auto">
          <a:xfrm>
            <a:off x="7338832" y="1439861"/>
            <a:ext cx="2681895" cy="1028654"/>
          </a:xfrm>
          <a:prstGeom prst="rect">
            <a:avLst/>
          </a:prstGeom>
          <a:noFill/>
          <a:ln w="9525">
            <a:noFill/>
            <a:miter lim="800000"/>
            <a:headEnd/>
            <a:tailEnd/>
          </a:ln>
          <a:effectLst/>
        </p:spPr>
        <p:txBody>
          <a:bodyPr wrap="square" lIns="104306" tIns="52153" rIns="104306" bIns="52153">
            <a:spAutoFit/>
          </a:bodyPr>
          <a:lstStyle/>
          <a:p>
            <a:pPr algn="ctr">
              <a:spcBef>
                <a:spcPct val="50000"/>
              </a:spcBef>
            </a:pPr>
            <a:r>
              <a:rPr lang="en-AU" sz="2000" dirty="0">
                <a:solidFill>
                  <a:srgbClr val="C00000"/>
                </a:solidFill>
                <a:latin typeface="Stag Sans Light" pitchFamily="34" charset="0"/>
              </a:rPr>
              <a:t>Where are you </a:t>
            </a:r>
            <a:r>
              <a:rPr lang="en-AU" sz="2000" u="sng" dirty="0">
                <a:solidFill>
                  <a:srgbClr val="C00000"/>
                </a:solidFill>
                <a:latin typeface="Stag Sans Light" pitchFamily="34" charset="0"/>
              </a:rPr>
              <a:t>NOT</a:t>
            </a:r>
            <a:r>
              <a:rPr lang="en-AU" sz="2000" dirty="0">
                <a:solidFill>
                  <a:srgbClr val="C00000"/>
                </a:solidFill>
                <a:latin typeface="Stag Sans Light" pitchFamily="34" charset="0"/>
              </a:rPr>
              <a:t> allowed to do a U Turn?</a:t>
            </a:r>
          </a:p>
        </p:txBody>
      </p:sp>
      <p:sp>
        <p:nvSpPr>
          <p:cNvPr id="3" name="Rectangle 2"/>
          <p:cNvSpPr/>
          <p:nvPr/>
        </p:nvSpPr>
        <p:spPr>
          <a:xfrm>
            <a:off x="3112771" y="3893016"/>
            <a:ext cx="5346700" cy="396173"/>
          </a:xfrm>
          <a:prstGeom prst="rect">
            <a:avLst/>
          </a:prstGeom>
        </p:spPr>
        <p:txBody>
          <a:bodyPr lIns="104306" tIns="52153" rIns="104306" bIns="52153">
            <a:spAutoFit/>
          </a:bodyPr>
          <a:lstStyle/>
          <a:p>
            <a:pPr marL="916296" lvl="1" algn="r">
              <a:lnSpc>
                <a:spcPct val="90000"/>
              </a:lnSpc>
            </a:pPr>
            <a:r>
              <a:rPr lang="en-AU" sz="2000" dirty="0">
                <a:latin typeface="Stag Sans Light" pitchFamily="34" charset="0"/>
              </a:rPr>
              <a:t>C</a:t>
            </a:r>
            <a:r>
              <a:rPr lang="en-AU" sz="2000" dirty="0" smtClean="0">
                <a:latin typeface="Stag Sans Light" pitchFamily="34" charset="0"/>
              </a:rPr>
              <a:t>ompleting </a:t>
            </a:r>
            <a:r>
              <a:rPr lang="en-AU" sz="2000" dirty="0">
                <a:latin typeface="Stag Sans Light" pitchFamily="34" charset="0"/>
              </a:rPr>
              <a:t>a </a:t>
            </a:r>
            <a:r>
              <a:rPr lang="en-AU" sz="2000" dirty="0" smtClean="0">
                <a:latin typeface="Stag Sans Light" pitchFamily="34" charset="0"/>
              </a:rPr>
              <a:t>U-turn</a:t>
            </a:r>
            <a:endParaRPr lang="en-AU" sz="2000" dirty="0">
              <a:latin typeface="Stag Sans Light" pitchFamily="34" charset="0"/>
            </a:endParaRPr>
          </a:p>
        </p:txBody>
      </p:sp>
      <p:sp>
        <p:nvSpPr>
          <p:cNvPr id="4" name="Rectangle 3"/>
          <p:cNvSpPr/>
          <p:nvPr/>
        </p:nvSpPr>
        <p:spPr>
          <a:xfrm>
            <a:off x="4439253" y="3888514"/>
            <a:ext cx="4020218" cy="396173"/>
          </a:xfrm>
          <a:prstGeom prst="rect">
            <a:avLst/>
          </a:prstGeom>
        </p:spPr>
        <p:txBody>
          <a:bodyPr wrap="none" lIns="104306" tIns="52153" rIns="104306" bIns="52153">
            <a:spAutoFit/>
          </a:bodyPr>
          <a:lstStyle/>
          <a:p>
            <a:pPr marL="916296" lvl="1" algn="r">
              <a:lnSpc>
                <a:spcPct val="90000"/>
              </a:lnSpc>
            </a:pPr>
            <a:r>
              <a:rPr lang="en-AU" sz="2000" dirty="0" smtClean="0">
                <a:latin typeface="Stag Sans Light" pitchFamily="34" charset="0"/>
              </a:rPr>
              <a:t>Completing </a:t>
            </a:r>
            <a:r>
              <a:rPr lang="en-AU" sz="2000" dirty="0">
                <a:latin typeface="Stag Sans Light" pitchFamily="34" charset="0"/>
              </a:rPr>
              <a:t>a 3 point turn</a:t>
            </a:r>
          </a:p>
        </p:txBody>
      </p:sp>
      <p:sp>
        <p:nvSpPr>
          <p:cNvPr id="5" name="Rectangle 4"/>
          <p:cNvSpPr/>
          <p:nvPr/>
        </p:nvSpPr>
        <p:spPr>
          <a:xfrm>
            <a:off x="5078915" y="3888514"/>
            <a:ext cx="3380556" cy="396173"/>
          </a:xfrm>
          <a:prstGeom prst="rect">
            <a:avLst/>
          </a:prstGeom>
        </p:spPr>
        <p:txBody>
          <a:bodyPr wrap="none" lIns="104306" tIns="52153" rIns="104306" bIns="52153">
            <a:spAutoFit/>
          </a:bodyPr>
          <a:lstStyle/>
          <a:p>
            <a:pPr marL="916296" lvl="1" algn="r">
              <a:lnSpc>
                <a:spcPct val="90000"/>
              </a:lnSpc>
            </a:pPr>
            <a:r>
              <a:rPr lang="en-US" sz="2000" dirty="0" smtClean="0">
                <a:latin typeface="Stag Sans Light" pitchFamily="34" charset="0"/>
              </a:rPr>
              <a:t>Using </a:t>
            </a:r>
            <a:r>
              <a:rPr lang="en-US" sz="2000" dirty="0">
                <a:latin typeface="Stag Sans Light" pitchFamily="34" charset="0"/>
              </a:rPr>
              <a:t>a roundabout</a:t>
            </a:r>
            <a:endParaRPr lang="en-AU" sz="2000" dirty="0">
              <a:latin typeface="Stag Sans Light" pitchFamily="34" charset="0"/>
            </a:endParaRPr>
          </a:p>
        </p:txBody>
      </p:sp>
      <p:pic>
        <p:nvPicPr>
          <p:cNvPr id="16" name="Picture 10"/>
          <p:cNvPicPr>
            <a:picLocks noChangeAspect="1" noChangeArrowheads="1"/>
          </p:cNvPicPr>
          <p:nvPr/>
        </p:nvPicPr>
        <p:blipFill>
          <a:blip r:embed="rId3" cstate="print"/>
          <a:srcRect l="34683" t="21454" r="50221" b="69360"/>
          <a:stretch>
            <a:fillRect/>
          </a:stretch>
        </p:blipFill>
        <p:spPr bwMode="auto">
          <a:xfrm>
            <a:off x="2331944" y="4356396"/>
            <a:ext cx="6127528" cy="2565977"/>
          </a:xfrm>
          <a:prstGeom prst="rect">
            <a:avLst/>
          </a:prstGeom>
          <a:noFill/>
          <a:ln w="9525">
            <a:noFill/>
            <a:miter lim="800000"/>
            <a:headEnd/>
            <a:tailEnd/>
          </a:ln>
          <a:effectLst/>
        </p:spPr>
      </p:pic>
      <p:sp>
        <p:nvSpPr>
          <p:cNvPr id="17" name="Rectangle 16"/>
          <p:cNvSpPr/>
          <p:nvPr/>
        </p:nvSpPr>
        <p:spPr>
          <a:xfrm>
            <a:off x="5311915" y="3888514"/>
            <a:ext cx="3059121" cy="396173"/>
          </a:xfrm>
          <a:prstGeom prst="rect">
            <a:avLst/>
          </a:prstGeom>
        </p:spPr>
        <p:txBody>
          <a:bodyPr wrap="none" lIns="104306" tIns="52153" rIns="104306" bIns="52153">
            <a:spAutoFit/>
          </a:bodyPr>
          <a:lstStyle/>
          <a:p>
            <a:pPr marL="916296" lvl="1" algn="r">
              <a:lnSpc>
                <a:spcPct val="90000"/>
              </a:lnSpc>
            </a:pPr>
            <a:r>
              <a:rPr lang="en-US" sz="2000" dirty="0" smtClean="0">
                <a:latin typeface="Stag Sans Light" pitchFamily="34" charset="0"/>
              </a:rPr>
              <a:t>Using </a:t>
            </a:r>
            <a:r>
              <a:rPr lang="en-US" sz="2000" dirty="0">
                <a:latin typeface="Stag Sans Light" pitchFamily="34" charset="0"/>
              </a:rPr>
              <a:t>a </a:t>
            </a:r>
            <a:r>
              <a:rPr lang="en-US" sz="2000" dirty="0" smtClean="0">
                <a:latin typeface="Stag Sans Light" pitchFamily="34" charset="0"/>
              </a:rPr>
              <a:t>driveway</a:t>
            </a:r>
            <a:endParaRPr lang="en-AU" sz="2000" dirty="0">
              <a:latin typeface="Stag Sans Light" pitchFamily="34" charset="0"/>
            </a:endParaRPr>
          </a:p>
        </p:txBody>
      </p:sp>
      <p:sp>
        <p:nvSpPr>
          <p:cNvPr id="14" name="Title 3"/>
          <p:cNvSpPr>
            <a:spLocks noGrp="1"/>
          </p:cNvSpPr>
          <p:nvPr>
            <p:ph type="title"/>
          </p:nvPr>
        </p:nvSpPr>
        <p:spPr>
          <a:xfrm rot="21441139">
            <a:off x="-186753" y="734704"/>
            <a:ext cx="6674614" cy="637592"/>
          </a:xfrm>
          <a:solidFill>
            <a:schemeClr val="tx2"/>
          </a:solidFill>
        </p:spPr>
        <p:txBody>
          <a:bodyPr anchor="ctr" anchorCtr="0"/>
          <a:lstStyle/>
          <a:p>
            <a:pPr algn="r"/>
            <a:r>
              <a:rPr lang="en-AU" sz="4000" b="0" dirty="0" smtClean="0">
                <a:solidFill>
                  <a:schemeClr val="bg1"/>
                </a:solidFill>
                <a:latin typeface="Stag Sans Bold" pitchFamily="34" charset="0"/>
              </a:rPr>
              <a:t>Left something behind</a:t>
            </a:r>
            <a:r>
              <a:rPr lang="en-AU" sz="4000" b="0" dirty="0" smtClean="0">
                <a:latin typeface="Stag Sans Bold" pitchFamily="34" charset="0"/>
              </a:rPr>
              <a:t>.</a:t>
            </a:r>
            <a:endParaRPr lang="en-AU" sz="4000" b="0" dirty="0">
              <a:latin typeface="Stag Sans Bold"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Tree>
    <p:extLst>
      <p:ext uri="{BB962C8B-B14F-4D97-AF65-F5344CB8AC3E}">
        <p14:creationId xmlns:p14="http://schemas.microsoft.com/office/powerpoint/2010/main" val="1317519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1926"/>
                                        </p:tgtEl>
                                        <p:attrNameLst>
                                          <p:attrName>style.visibility</p:attrName>
                                        </p:attrNameLst>
                                      </p:cBhvr>
                                      <p:to>
                                        <p:strVal val="visible"/>
                                      </p:to>
                                    </p:set>
                                    <p:animEffect transition="in" filter="fade">
                                      <p:cBhvr>
                                        <p:cTn id="15" dur="500"/>
                                        <p:tgtEl>
                                          <p:spTgt spid="819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81926"/>
                                        </p:tgtEl>
                                      </p:cBhvr>
                                    </p:animEffect>
                                    <p:set>
                                      <p:cBhvr>
                                        <p:cTn id="23" dur="1" fill="hold">
                                          <p:stCondLst>
                                            <p:cond delay="499"/>
                                          </p:stCondLst>
                                        </p:cTn>
                                        <p:tgtEl>
                                          <p:spTgt spid="8192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81927"/>
                                        </p:tgtEl>
                                        <p:attrNameLst>
                                          <p:attrName>style.visibility</p:attrName>
                                        </p:attrNameLst>
                                      </p:cBhvr>
                                      <p:to>
                                        <p:strVal val="visible"/>
                                      </p:to>
                                    </p:set>
                                    <p:animEffect transition="in" filter="fade">
                                      <p:cBhvr>
                                        <p:cTn id="29" dur="500"/>
                                        <p:tgtEl>
                                          <p:spTgt spid="819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1927"/>
                                        </p:tgtEl>
                                      </p:cBhvr>
                                    </p:animEffect>
                                    <p:set>
                                      <p:cBhvr>
                                        <p:cTn id="37" dur="1" fill="hold">
                                          <p:stCondLst>
                                            <p:cond delay="499"/>
                                          </p:stCondLst>
                                        </p:cTn>
                                        <p:tgtEl>
                                          <p:spTgt spid="8192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par>
                                <p:cTn id="55" presetID="10" presetClass="entr" presetSubtype="0" fill="hold" nodeType="withEffect">
                                  <p:stCondLst>
                                    <p:cond delay="0"/>
                                  </p:stCondLst>
                                  <p:childTnLst>
                                    <p:set>
                                      <p:cBhvr>
                                        <p:cTn id="56" dur="1" fill="hold">
                                          <p:stCondLst>
                                            <p:cond delay="0"/>
                                          </p:stCondLst>
                                        </p:cTn>
                                        <p:tgtEl>
                                          <p:spTgt spid="81928"/>
                                        </p:tgtEl>
                                        <p:attrNameLst>
                                          <p:attrName>style.visibility</p:attrName>
                                        </p:attrNameLst>
                                      </p:cBhvr>
                                      <p:to>
                                        <p:strVal val="visible"/>
                                      </p:to>
                                    </p:set>
                                    <p:animEffect transition="in" filter="fade">
                                      <p:cBhvr>
                                        <p:cTn id="57" dur="500"/>
                                        <p:tgtEl>
                                          <p:spTgt spid="819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P spid="8" grpId="0"/>
      <p:bldP spid="3" grpId="0"/>
      <p:bldP spid="4" grpId="0"/>
      <p:bldP spid="4" grpId="1"/>
      <p:bldP spid="5" grpId="0"/>
      <p:bldP spid="5" grpId="1"/>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29628" y="3276575"/>
            <a:ext cx="9009560" cy="2657218"/>
            <a:chOff x="719782" y="3701748"/>
            <a:chExt cx="7704137" cy="2410074"/>
          </a:xfrm>
        </p:grpSpPr>
        <p:pic>
          <p:nvPicPr>
            <p:cNvPr id="83980" name="Picture 12"/>
            <p:cNvPicPr>
              <a:picLocks noChangeAspect="1" noChangeArrowheads="1"/>
            </p:cNvPicPr>
            <p:nvPr/>
          </p:nvPicPr>
          <p:blipFill>
            <a:blip r:embed="rId3" cstate="print"/>
            <a:srcRect l="39496" t="65741" r="45399" b="24051"/>
            <a:stretch>
              <a:fillRect/>
            </a:stretch>
          </p:blipFill>
          <p:spPr bwMode="auto">
            <a:xfrm>
              <a:off x="719782" y="4140147"/>
              <a:ext cx="3887787" cy="1971675"/>
            </a:xfrm>
            <a:prstGeom prst="rect">
              <a:avLst/>
            </a:prstGeom>
            <a:noFill/>
            <a:ln w="9525">
              <a:noFill/>
              <a:miter lim="800000"/>
              <a:headEnd/>
              <a:tailEnd/>
            </a:ln>
            <a:effectLst/>
          </p:spPr>
        </p:pic>
        <p:pic>
          <p:nvPicPr>
            <p:cNvPr id="83981" name="Picture 13"/>
            <p:cNvPicPr>
              <a:picLocks noChangeAspect="1" noChangeArrowheads="1"/>
            </p:cNvPicPr>
            <p:nvPr/>
          </p:nvPicPr>
          <p:blipFill>
            <a:blip r:embed="rId3" cstate="print"/>
            <a:srcRect l="39496" t="77812" r="45399" b="11497"/>
            <a:stretch>
              <a:fillRect/>
            </a:stretch>
          </p:blipFill>
          <p:spPr bwMode="auto">
            <a:xfrm>
              <a:off x="4752032" y="4133796"/>
              <a:ext cx="3671887" cy="1971675"/>
            </a:xfrm>
            <a:prstGeom prst="rect">
              <a:avLst/>
            </a:prstGeom>
            <a:noFill/>
            <a:ln w="9525">
              <a:noFill/>
              <a:miter lim="800000"/>
              <a:headEnd/>
              <a:tailEnd/>
            </a:ln>
            <a:effectLst/>
          </p:spPr>
        </p:pic>
        <p:sp>
          <p:nvSpPr>
            <p:cNvPr id="14" name="Rectangle 13"/>
            <p:cNvSpPr/>
            <p:nvPr/>
          </p:nvSpPr>
          <p:spPr>
            <a:xfrm>
              <a:off x="971600" y="3701748"/>
              <a:ext cx="7423967" cy="347543"/>
            </a:xfrm>
            <a:prstGeom prst="rect">
              <a:avLst/>
            </a:prstGeom>
          </p:spPr>
          <p:txBody>
            <a:bodyPr wrap="square">
              <a:spAutoFit/>
            </a:bodyPr>
            <a:lstStyle/>
            <a:p>
              <a:pPr marL="916296" lvl="1" algn="r">
                <a:lnSpc>
                  <a:spcPct val="90000"/>
                </a:lnSpc>
              </a:pPr>
              <a:r>
                <a:rPr lang="en-US" sz="2000" dirty="0" smtClean="0">
                  <a:latin typeface="Stag Sans Light" pitchFamily="34" charset="0"/>
                </a:rPr>
                <a:t>Parking in a car bay next to another vehicle</a:t>
              </a:r>
              <a:endParaRPr lang="en-AU" sz="2000" dirty="0">
                <a:latin typeface="Stag Sans Light" pitchFamily="34" charset="0"/>
              </a:endParaRPr>
            </a:p>
          </p:txBody>
        </p:sp>
      </p:grpSp>
      <p:sp>
        <p:nvSpPr>
          <p:cNvPr id="8" name="Title 3"/>
          <p:cNvSpPr>
            <a:spLocks noGrp="1"/>
          </p:cNvSpPr>
          <p:nvPr>
            <p:ph type="title"/>
          </p:nvPr>
        </p:nvSpPr>
        <p:spPr>
          <a:xfrm rot="21441139">
            <a:off x="-186106" y="762690"/>
            <a:ext cx="5462928" cy="637592"/>
          </a:xfrm>
          <a:solidFill>
            <a:schemeClr val="tx2"/>
          </a:solidFill>
        </p:spPr>
        <p:txBody>
          <a:bodyPr anchor="ctr" anchorCtr="0"/>
          <a:lstStyle/>
          <a:p>
            <a:pPr algn="r"/>
            <a:r>
              <a:rPr lang="en-AU" sz="4000" b="0" dirty="0" smtClean="0">
                <a:solidFill>
                  <a:schemeClr val="bg1"/>
                </a:solidFill>
                <a:latin typeface="Stag Sans Bold" pitchFamily="34" charset="0"/>
              </a:rPr>
              <a:t>Stop for shopping</a:t>
            </a:r>
            <a:r>
              <a:rPr lang="en-AU" sz="4000" b="0" dirty="0" smtClean="0">
                <a:latin typeface="Stag Sans Bold" pitchFamily="34" charset="0"/>
              </a:rPr>
              <a:t>.</a:t>
            </a:r>
            <a:endParaRPr lang="en-AU" sz="4000" b="0" dirty="0">
              <a:latin typeface="Stag Sans Bold" pitchFamily="34" charset="0"/>
            </a:endParaRPr>
          </a:p>
        </p:txBody>
      </p:sp>
      <p:sp>
        <p:nvSpPr>
          <p:cNvPr id="10" name="Rectangle 3"/>
          <p:cNvSpPr txBox="1">
            <a:spLocks noChangeArrowheads="1"/>
          </p:cNvSpPr>
          <p:nvPr/>
        </p:nvSpPr>
        <p:spPr>
          <a:xfrm>
            <a:off x="1265186" y="2628503"/>
            <a:ext cx="6348133" cy="628284"/>
          </a:xfrm>
          <a:prstGeom prst="rect">
            <a:avLst/>
          </a:prstGeom>
        </p:spPr>
        <p:txBody>
          <a:bodyPr vert="horz" lIns="0" tIns="0" rIns="0" bIns="0" rtlCol="0">
            <a:noAutofit/>
          </a:bodyPr>
          <a:lstStyle>
            <a:lvl1pPr marL="0" indent="0" algn="l" defTabSz="1042688" rtl="0" eaLnBrk="1" latinLnBrk="0" hangingPunct="1">
              <a:spcBef>
                <a:spcPts val="600"/>
              </a:spcBef>
              <a:spcAft>
                <a:spcPts val="600"/>
              </a:spcAft>
              <a:buFont typeface="Arial" pitchFamily="34" charset="0"/>
              <a:buNone/>
              <a:defRPr sz="2100" b="1" kern="1200">
                <a:solidFill>
                  <a:schemeClr val="tx2"/>
                </a:solidFill>
                <a:latin typeface="+mn-lt"/>
                <a:ea typeface="+mn-ea"/>
                <a:cs typeface="Arial" pitchFamily="34" charset="0"/>
              </a:defRPr>
            </a:lvl1pPr>
            <a:lvl2pPr marL="0" indent="0" algn="l" defTabSz="1042688" rtl="0" eaLnBrk="1" latinLnBrk="0" hangingPunct="1">
              <a:spcBef>
                <a:spcPts val="0"/>
              </a:spcBef>
              <a:buFont typeface="Arial" pitchFamily="34" charset="0"/>
              <a:buNone/>
              <a:defRPr sz="1600" kern="1200">
                <a:solidFill>
                  <a:schemeClr val="tx1"/>
                </a:solidFill>
                <a:latin typeface="+mn-lt"/>
                <a:ea typeface="+mn-ea"/>
                <a:cs typeface="Arial" pitchFamily="34" charset="0"/>
              </a:defRPr>
            </a:lvl2pPr>
            <a:lvl3pPr marL="244714"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3pPr>
            <a:lvl4pPr marL="489426"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4pPr>
            <a:lvl5pPr marL="734142" indent="-246305" algn="l" defTabSz="1042688" rtl="0" eaLnBrk="1" latinLnBrk="0" hangingPunct="1">
              <a:spcBef>
                <a:spcPts val="0"/>
              </a:spcBef>
              <a:buFont typeface="Arial" pitchFamily="34" charset="0"/>
              <a:buChar char="•"/>
              <a:defRPr sz="1600" kern="1200" baseline="0">
                <a:solidFill>
                  <a:schemeClr val="tx1"/>
                </a:solidFill>
                <a:latin typeface="+mn-lt"/>
                <a:ea typeface="+mn-ea"/>
                <a:cs typeface="Arial" pitchFamily="34" charset="0"/>
              </a:defRPr>
            </a:lvl5pPr>
            <a:lvl6pPr marL="978854"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6pPr>
            <a:lvl7pPr marL="1223568"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7pPr>
            <a:lvl8pPr marL="1468282"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8pPr>
            <a:lvl9pPr marL="1712995" indent="-246305" algn="l" defTabSz="1042688" rtl="0" eaLnBrk="1" latinLnBrk="0" hangingPunct="1">
              <a:spcBef>
                <a:spcPts val="0"/>
              </a:spcBef>
              <a:buFont typeface="Arial" pitchFamily="34" charset="0"/>
              <a:buChar char="•"/>
              <a:defRPr sz="1600" kern="1200">
                <a:solidFill>
                  <a:schemeClr val="tx1"/>
                </a:solidFill>
                <a:latin typeface="+mn-lt"/>
                <a:ea typeface="+mn-ea"/>
                <a:cs typeface="Arial" pitchFamily="34" charset="0"/>
              </a:defRPr>
            </a:lvl9pPr>
          </a:lstStyle>
          <a:p>
            <a:pPr marL="695371" indent="-695371">
              <a:lnSpc>
                <a:spcPct val="90000"/>
              </a:lnSpc>
            </a:pPr>
            <a:r>
              <a:rPr lang="en-AU" sz="2400" b="0" dirty="0" smtClean="0">
                <a:solidFill>
                  <a:schemeClr val="tx1"/>
                </a:solidFill>
                <a:latin typeface="Stag Sans Light" pitchFamily="34" charset="0"/>
              </a:rPr>
              <a:t>Turning around to go back by: </a:t>
            </a:r>
            <a:endParaRPr lang="en-AU" sz="2400" b="0" dirty="0">
              <a:solidFill>
                <a:schemeClr val="tx1"/>
              </a:solidFill>
              <a:latin typeface="Stag Sans Ligh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Tree>
    <p:extLst>
      <p:ext uri="{BB962C8B-B14F-4D97-AF65-F5344CB8AC3E}">
        <p14:creationId xmlns:p14="http://schemas.microsoft.com/office/powerpoint/2010/main" val="360796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p:cNvPicPr>
            <a:picLocks noChangeAspect="1" noChangeArrowheads="1"/>
          </p:cNvPicPr>
          <p:nvPr/>
        </p:nvPicPr>
        <p:blipFill>
          <a:blip r:embed="rId3" cstate="print"/>
          <a:srcRect l="26381" t="9319" r="24413" b="22881"/>
          <a:stretch>
            <a:fillRect/>
          </a:stretch>
        </p:blipFill>
        <p:spPr bwMode="auto">
          <a:xfrm rot="21106432">
            <a:off x="1383183" y="2634199"/>
            <a:ext cx="4415027" cy="4300626"/>
          </a:xfrm>
          <a:prstGeom prst="rect">
            <a:avLst/>
          </a:prstGeom>
          <a:solidFill>
            <a:schemeClr val="bg1">
              <a:lumMod val="85000"/>
            </a:schemeClr>
          </a:solidFill>
          <a:ln w="76200">
            <a:solidFill>
              <a:schemeClr val="bg1"/>
            </a:solidFill>
            <a:miter lim="800000"/>
          </a:ln>
          <a:effectLst/>
        </p:spPr>
      </p:pic>
      <p:pic>
        <p:nvPicPr>
          <p:cNvPr id="71686" name="Picture 6" descr="drive safe book"/>
          <p:cNvPicPr>
            <a:picLocks noChangeAspect="1" noChangeArrowheads="1"/>
          </p:cNvPicPr>
          <p:nvPr/>
        </p:nvPicPr>
        <p:blipFill>
          <a:blip r:embed="rId4" cstate="print"/>
          <a:srcRect/>
          <a:stretch>
            <a:fillRect/>
          </a:stretch>
        </p:blipFill>
        <p:spPr bwMode="auto">
          <a:xfrm rot="544888">
            <a:off x="6578996" y="1812764"/>
            <a:ext cx="2981145" cy="3989851"/>
          </a:xfrm>
          <a:prstGeom prst="rect">
            <a:avLst/>
          </a:prstGeom>
          <a:solidFill>
            <a:schemeClr val="bg1">
              <a:lumMod val="85000"/>
            </a:schemeClr>
          </a:solidFill>
          <a:ln w="76200">
            <a:solidFill>
              <a:schemeClr val="bg1"/>
            </a:solidFill>
            <a:miter lim="800000"/>
          </a:ln>
          <a:effectLst/>
        </p:spPr>
      </p:pic>
      <p:sp>
        <p:nvSpPr>
          <p:cNvPr id="8" name="Subtitle 4"/>
          <p:cNvSpPr txBox="1">
            <a:spLocks/>
          </p:cNvSpPr>
          <p:nvPr/>
        </p:nvSpPr>
        <p:spPr>
          <a:xfrm rot="21720000">
            <a:off x="-191349" y="1549882"/>
            <a:ext cx="5252765"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Department of Transport</a:t>
            </a:r>
            <a:endParaRPr lang="en-AU" b="0" dirty="0">
              <a:solidFill>
                <a:schemeClr val="tx2"/>
              </a:solidFill>
              <a:latin typeface="Stag Sans Semibold" pitchFamily="34" charset="0"/>
            </a:endParaRPr>
          </a:p>
        </p:txBody>
      </p:sp>
      <p:sp>
        <p:nvSpPr>
          <p:cNvPr id="9" name="Title 3"/>
          <p:cNvSpPr txBox="1">
            <a:spLocks/>
          </p:cNvSpPr>
          <p:nvPr/>
        </p:nvSpPr>
        <p:spPr>
          <a:xfrm rot="21441139">
            <a:off x="-185916" y="770998"/>
            <a:ext cx="5103274"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Free resources</a:t>
            </a:r>
            <a:r>
              <a:rPr lang="en-AU" sz="4000" b="0" dirty="0" smtClean="0">
                <a:latin typeface="Stag Sans Bold" pitchFamily="34" charset="0"/>
              </a:rPr>
              <a:t>.</a:t>
            </a:r>
            <a:endParaRPr lang="en-AU" sz="4000" b="0" dirty="0">
              <a:latin typeface="Stag Sans Bold"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Tree>
    <p:extLst>
      <p:ext uri="{BB962C8B-B14F-4D97-AF65-F5344CB8AC3E}">
        <p14:creationId xmlns:p14="http://schemas.microsoft.com/office/powerpoint/2010/main" val="827821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75621"/>
            <a:ext cx="10693400" cy="5729347"/>
          </a:xfrm>
          <a:prstGeom prst="rect">
            <a:avLst/>
          </a:prstGeom>
        </p:spPr>
      </p:pic>
    </p:spTree>
    <p:extLst>
      <p:ext uri="{BB962C8B-B14F-4D97-AF65-F5344CB8AC3E}">
        <p14:creationId xmlns:p14="http://schemas.microsoft.com/office/powerpoint/2010/main" val="217786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170236" y="2052439"/>
            <a:ext cx="8977904" cy="2520280"/>
          </a:xfrm>
          <a:prstGeom prst="rect">
            <a:avLst/>
          </a:prstGeom>
        </p:spPr>
        <p:txBody>
          <a:bodyPr lIns="90992" tIns="45496" rIns="90992" bIns="45496"/>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How far should you drive behind a vehicle?</a:t>
            </a:r>
          </a:p>
          <a:p>
            <a:pPr marL="0" indent="0" eaLnBrk="1" hangingPunct="1">
              <a:lnSpc>
                <a:spcPct val="150000"/>
              </a:lnSpc>
              <a:spcBef>
                <a:spcPts val="0"/>
              </a:spcBef>
              <a:buFont typeface="Arial" charset="0"/>
              <a:buNone/>
              <a:defRPr/>
            </a:pPr>
            <a:r>
              <a:rPr lang="en-US" sz="1200" dirty="0" smtClean="0">
                <a:solidFill>
                  <a:schemeClr val="bg1"/>
                </a:solidFill>
                <a:latin typeface="Stag Sans Light" pitchFamily="34" charset="0"/>
                <a:cs typeface="Arial" charset="0"/>
              </a:rPr>
              <a:t>.  </a:t>
            </a:r>
          </a:p>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  a)	</a:t>
            </a:r>
            <a:r>
              <a:rPr lang="en-US" sz="2200" dirty="0">
                <a:solidFill>
                  <a:prstClr val="black"/>
                </a:solidFill>
                <a:latin typeface="Stag Sans Light" pitchFamily="34" charset="0"/>
                <a:cs typeface="Arial" charset="0"/>
              </a:rPr>
              <a:t>a</a:t>
            </a:r>
            <a:r>
              <a:rPr lang="en-US" sz="2200" dirty="0" smtClean="0">
                <a:solidFill>
                  <a:prstClr val="black"/>
                </a:solidFill>
                <a:latin typeface="Stag Sans Light" pitchFamily="34" charset="0"/>
                <a:cs typeface="Arial" charset="0"/>
              </a:rPr>
              <a:t>t least 2 seconds</a:t>
            </a:r>
          </a:p>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  b)	at least 5 seconds</a:t>
            </a:r>
          </a:p>
          <a:p>
            <a:pPr marL="0" indent="0" eaLnBrk="1" hangingPunct="1">
              <a:lnSpc>
                <a:spcPct val="150000"/>
              </a:lnSpc>
              <a:spcBef>
                <a:spcPts val="0"/>
              </a:spcBef>
              <a:buFont typeface="Arial" charset="0"/>
              <a:buNone/>
              <a:defRPr/>
            </a:pPr>
            <a:r>
              <a:rPr lang="en-US" sz="2200" dirty="0">
                <a:solidFill>
                  <a:prstClr val="black"/>
                </a:solidFill>
                <a:latin typeface="Stag Sans Light" pitchFamily="34" charset="0"/>
                <a:cs typeface="Arial" charset="0"/>
              </a:rPr>
              <a:t> </a:t>
            </a:r>
            <a:r>
              <a:rPr lang="en-US" sz="2200" dirty="0" smtClean="0">
                <a:solidFill>
                  <a:prstClr val="black"/>
                </a:solidFill>
                <a:latin typeface="Stag Sans Light" pitchFamily="34" charset="0"/>
                <a:cs typeface="Arial" charset="0"/>
              </a:rPr>
              <a:t> c)	about 3 car lengths</a:t>
            </a:r>
            <a:endParaRPr lang="en-AU" sz="2200" dirty="0">
              <a:solidFill>
                <a:prstClr val="black"/>
              </a:solidFill>
              <a:latin typeface="Stag Sans Light" pitchFamily="34" charset="0"/>
              <a:cs typeface="Arial" charset="0"/>
            </a:endParaRPr>
          </a:p>
          <a:p>
            <a:pPr eaLnBrk="1" hangingPunct="1">
              <a:lnSpc>
                <a:spcPct val="150000"/>
              </a:lnSpc>
              <a:spcBef>
                <a:spcPts val="0"/>
              </a:spcBef>
              <a:defRPr/>
            </a:pPr>
            <a:endParaRPr lang="en-AU" sz="2200" dirty="0">
              <a:solidFill>
                <a:prstClr val="black"/>
              </a:solidFill>
              <a:latin typeface="Stag Sans Light" pitchFamily="34"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0" name="Title 3"/>
          <p:cNvSpPr>
            <a:spLocks noGrp="1"/>
          </p:cNvSpPr>
          <p:nvPr>
            <p:ph type="title"/>
          </p:nvPr>
        </p:nvSpPr>
        <p:spPr>
          <a:xfrm rot="21441139">
            <a:off x="-185183" y="802642"/>
            <a:ext cx="3733254" cy="637592"/>
          </a:xfrm>
          <a:solidFill>
            <a:schemeClr val="tx2"/>
          </a:solidFill>
        </p:spPr>
        <p:txBody>
          <a:bodyPr anchor="ctr" anchorCtr="0"/>
          <a:lstStyle/>
          <a:p>
            <a:pPr algn="r"/>
            <a:r>
              <a:rPr lang="en-AU" sz="4000" b="0" dirty="0" smtClean="0">
                <a:solidFill>
                  <a:schemeClr val="bg1"/>
                </a:solidFill>
                <a:latin typeface="Stag Sans Bold" pitchFamily="34" charset="0"/>
              </a:rPr>
              <a:t>Question 1</a:t>
            </a:r>
            <a:r>
              <a:rPr lang="en-AU" sz="4000" b="0" dirty="0" smtClean="0">
                <a:latin typeface="Stag Sans Bold" pitchFamily="34" charset="0"/>
              </a:rPr>
              <a:t>.</a:t>
            </a:r>
            <a:endParaRPr lang="en-AU" sz="4000" b="0" dirty="0">
              <a:latin typeface="Stag Sans Bold" pitchFamily="34" charset="0"/>
            </a:endParaRPr>
          </a:p>
        </p:txBody>
      </p:sp>
      <p:sp>
        <p:nvSpPr>
          <p:cNvPr id="13" name="Rounded Rectangle 12"/>
          <p:cNvSpPr/>
          <p:nvPr/>
        </p:nvSpPr>
        <p:spPr>
          <a:xfrm>
            <a:off x="1134668" y="2916535"/>
            <a:ext cx="3491951"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smtClean="0">
              <a:solidFill>
                <a:schemeClr val="tx1"/>
              </a:solidFill>
            </a:endParaRPr>
          </a:p>
        </p:txBody>
      </p:sp>
    </p:spTree>
    <p:extLst>
      <p:ext uri="{BB962C8B-B14F-4D97-AF65-F5344CB8AC3E}">
        <p14:creationId xmlns:p14="http://schemas.microsoft.com/office/powerpoint/2010/main" val="14607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170236" y="2052439"/>
            <a:ext cx="8977904" cy="2520280"/>
          </a:xfrm>
          <a:prstGeom prst="rect">
            <a:avLst/>
          </a:prstGeom>
        </p:spPr>
        <p:txBody>
          <a:bodyPr lIns="90992" tIns="45496" rIns="90992" bIns="45496"/>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How long must you indicate before turning?</a:t>
            </a:r>
          </a:p>
          <a:p>
            <a:pPr marL="0" indent="0" eaLnBrk="1" hangingPunct="1">
              <a:lnSpc>
                <a:spcPct val="150000"/>
              </a:lnSpc>
              <a:spcBef>
                <a:spcPts val="0"/>
              </a:spcBef>
              <a:buFont typeface="Arial" charset="0"/>
              <a:buNone/>
              <a:defRPr/>
            </a:pPr>
            <a:r>
              <a:rPr lang="en-US" sz="1200" dirty="0" smtClean="0">
                <a:solidFill>
                  <a:schemeClr val="bg1"/>
                </a:solidFill>
                <a:latin typeface="Stag Sans Light" pitchFamily="34" charset="0"/>
                <a:cs typeface="Arial" charset="0"/>
              </a:rPr>
              <a:t>.  </a:t>
            </a:r>
          </a:p>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  a)	</a:t>
            </a:r>
            <a:r>
              <a:rPr lang="en-US" sz="2200" dirty="0">
                <a:solidFill>
                  <a:prstClr val="black"/>
                </a:solidFill>
                <a:latin typeface="Stag Sans Light" pitchFamily="34" charset="0"/>
                <a:cs typeface="Arial" charset="0"/>
              </a:rPr>
              <a:t>a</a:t>
            </a:r>
            <a:r>
              <a:rPr lang="en-US" sz="2200" dirty="0" smtClean="0">
                <a:solidFill>
                  <a:prstClr val="black"/>
                </a:solidFill>
                <a:latin typeface="Stag Sans Light" pitchFamily="34" charset="0"/>
                <a:cs typeface="Arial" charset="0"/>
              </a:rPr>
              <a:t>t least 70 metres before the turn</a:t>
            </a:r>
          </a:p>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  b)	</a:t>
            </a:r>
            <a:r>
              <a:rPr lang="en-US" sz="2200" dirty="0">
                <a:solidFill>
                  <a:prstClr val="black"/>
                </a:solidFill>
                <a:latin typeface="Stag Sans Light" pitchFamily="34" charset="0"/>
                <a:cs typeface="Arial" charset="0"/>
              </a:rPr>
              <a:t>l</a:t>
            </a:r>
            <a:r>
              <a:rPr lang="en-US" sz="2200" dirty="0" smtClean="0">
                <a:solidFill>
                  <a:prstClr val="black"/>
                </a:solidFill>
                <a:latin typeface="Stag Sans Light" pitchFamily="34" charset="0"/>
                <a:cs typeface="Arial" charset="0"/>
              </a:rPr>
              <a:t>ong enough to give enough warning to other road users</a:t>
            </a:r>
          </a:p>
          <a:p>
            <a:pPr marL="0" indent="0" eaLnBrk="1" hangingPunct="1">
              <a:lnSpc>
                <a:spcPct val="150000"/>
              </a:lnSpc>
              <a:spcBef>
                <a:spcPts val="0"/>
              </a:spcBef>
              <a:buFont typeface="Arial" charset="0"/>
              <a:buNone/>
              <a:defRPr/>
            </a:pPr>
            <a:r>
              <a:rPr lang="en-US" sz="2200" dirty="0">
                <a:solidFill>
                  <a:prstClr val="black"/>
                </a:solidFill>
                <a:latin typeface="Stag Sans Light" pitchFamily="34" charset="0"/>
                <a:cs typeface="Arial" charset="0"/>
              </a:rPr>
              <a:t> </a:t>
            </a:r>
            <a:r>
              <a:rPr lang="en-US" sz="2200" dirty="0" smtClean="0">
                <a:solidFill>
                  <a:prstClr val="black"/>
                </a:solidFill>
                <a:latin typeface="Stag Sans Light" pitchFamily="34" charset="0"/>
                <a:cs typeface="Arial" charset="0"/>
              </a:rPr>
              <a:t> c)	</a:t>
            </a:r>
            <a:r>
              <a:rPr lang="en-US" sz="2200" dirty="0">
                <a:solidFill>
                  <a:prstClr val="black"/>
                </a:solidFill>
                <a:latin typeface="Stag Sans Light" pitchFamily="34" charset="0"/>
                <a:cs typeface="Arial" charset="0"/>
              </a:rPr>
              <a:t>y</a:t>
            </a:r>
            <a:r>
              <a:rPr lang="en-US" sz="2200" dirty="0" smtClean="0">
                <a:solidFill>
                  <a:prstClr val="black"/>
                </a:solidFill>
                <a:latin typeface="Stag Sans Light" pitchFamily="34" charset="0"/>
                <a:cs typeface="Arial" charset="0"/>
              </a:rPr>
              <a:t>ou don’t need to indicate</a:t>
            </a:r>
            <a:endParaRPr lang="en-AU" sz="2200" dirty="0">
              <a:solidFill>
                <a:prstClr val="black"/>
              </a:solidFill>
              <a:latin typeface="Stag Sans Light" pitchFamily="34" charset="0"/>
              <a:cs typeface="Arial" charset="0"/>
            </a:endParaRPr>
          </a:p>
          <a:p>
            <a:pPr eaLnBrk="1" hangingPunct="1">
              <a:lnSpc>
                <a:spcPct val="150000"/>
              </a:lnSpc>
              <a:spcBef>
                <a:spcPts val="0"/>
              </a:spcBef>
              <a:defRPr/>
            </a:pPr>
            <a:endParaRPr lang="en-AU" sz="2200" dirty="0">
              <a:solidFill>
                <a:prstClr val="black"/>
              </a:solidFill>
              <a:latin typeface="Stag Sans Light" pitchFamily="34"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3" name="Rounded Rectangle 12"/>
          <p:cNvSpPr/>
          <p:nvPr/>
        </p:nvSpPr>
        <p:spPr>
          <a:xfrm>
            <a:off x="1134668" y="3420591"/>
            <a:ext cx="858624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smtClean="0">
              <a:solidFill>
                <a:schemeClr val="tx1"/>
              </a:solidFill>
            </a:endParaRPr>
          </a:p>
        </p:txBody>
      </p:sp>
      <p:sp>
        <p:nvSpPr>
          <p:cNvPr id="7" name="Title 3"/>
          <p:cNvSpPr txBox="1">
            <a:spLocks/>
          </p:cNvSpPr>
          <p:nvPr/>
        </p:nvSpPr>
        <p:spPr>
          <a:xfrm rot="21441139">
            <a:off x="-185183" y="802642"/>
            <a:ext cx="3733254" cy="637592"/>
          </a:xfrm>
          <a:prstGeom prst="rect">
            <a:avLst/>
          </a:prstGeom>
          <a:solidFill>
            <a:schemeClr val="tx2"/>
          </a:solidFill>
        </p:spPr>
        <p:txBody>
          <a:bodyPr vert="horz" lIns="0" tIns="0" rIns="0" bIns="0" rtlCol="0" anchor="ctr" anchorCtr="0">
            <a:noAutofit/>
          </a:bodyPr>
          <a:lstStyle>
            <a:lvl1pPr algn="l" defTabSz="1042688" rtl="0" eaLnBrk="1" latinLnBrk="0" hangingPunct="1">
              <a:lnSpc>
                <a:spcPct val="80000"/>
              </a:lnSpc>
              <a:spcBef>
                <a:spcPct val="0"/>
              </a:spcBef>
              <a:buNone/>
              <a:defRPr sz="4400" b="1" kern="1200" baseline="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Question 2</a:t>
            </a:r>
            <a:r>
              <a:rPr lang="en-AU" sz="4000" b="0" dirty="0" smtClean="0">
                <a:latin typeface="Stag Sans Bold" pitchFamily="34" charset="0"/>
              </a:rPr>
              <a:t>.</a:t>
            </a:r>
            <a:endParaRPr lang="en-AU" sz="4000" b="0" dirty="0">
              <a:latin typeface="Stag Sans Bold" pitchFamily="34" charset="0"/>
            </a:endParaRPr>
          </a:p>
        </p:txBody>
      </p:sp>
    </p:spTree>
    <p:extLst>
      <p:ext uri="{BB962C8B-B14F-4D97-AF65-F5344CB8AC3E}">
        <p14:creationId xmlns:p14="http://schemas.microsoft.com/office/powerpoint/2010/main" val="241134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170236" y="2052439"/>
            <a:ext cx="8977904" cy="2520280"/>
          </a:xfrm>
          <a:prstGeom prst="rect">
            <a:avLst/>
          </a:prstGeom>
        </p:spPr>
        <p:txBody>
          <a:bodyPr lIns="90992" tIns="45496" rIns="90992" bIns="45496"/>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Which of these statements is correct?</a:t>
            </a:r>
          </a:p>
          <a:p>
            <a:pPr marL="0" indent="0" eaLnBrk="1" hangingPunct="1">
              <a:lnSpc>
                <a:spcPct val="150000"/>
              </a:lnSpc>
              <a:spcBef>
                <a:spcPts val="0"/>
              </a:spcBef>
              <a:buFont typeface="Arial" charset="0"/>
              <a:buNone/>
              <a:defRPr/>
            </a:pPr>
            <a:r>
              <a:rPr lang="en-US" sz="1200" dirty="0" smtClean="0">
                <a:solidFill>
                  <a:schemeClr val="bg1"/>
                </a:solidFill>
                <a:latin typeface="Stag Sans Light" pitchFamily="34" charset="0"/>
                <a:cs typeface="Arial" charset="0"/>
              </a:rPr>
              <a:t>.  </a:t>
            </a:r>
          </a:p>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  a)	ornaments hanging from the rear view mirror will stop you from 	becoming fatigued when driving</a:t>
            </a:r>
          </a:p>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  b)	sunglasses worn at night will reduce the glare from the headlights 	of on-coming vehicles</a:t>
            </a:r>
          </a:p>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  c)	you should have a clear windscreen and clean headlights at night</a:t>
            </a:r>
            <a:endParaRPr lang="en-AU" sz="2200" dirty="0" smtClean="0">
              <a:solidFill>
                <a:prstClr val="black"/>
              </a:solidFill>
              <a:latin typeface="Stag Sans Light" pitchFamily="34" charset="0"/>
              <a:cs typeface="Arial" charset="0"/>
            </a:endParaRPr>
          </a:p>
          <a:p>
            <a:pPr eaLnBrk="1" hangingPunct="1">
              <a:lnSpc>
                <a:spcPct val="150000"/>
              </a:lnSpc>
              <a:spcBef>
                <a:spcPts val="0"/>
              </a:spcBef>
              <a:defRPr/>
            </a:pPr>
            <a:endParaRPr lang="en-AU" sz="2200" dirty="0">
              <a:solidFill>
                <a:prstClr val="black"/>
              </a:solidFill>
              <a:latin typeface="Stag Sans Light" pitchFamily="34"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3" name="Rounded Rectangle 12"/>
          <p:cNvSpPr/>
          <p:nvPr/>
        </p:nvSpPr>
        <p:spPr>
          <a:xfrm>
            <a:off x="1134668" y="4955181"/>
            <a:ext cx="9013472" cy="98568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smtClean="0">
              <a:solidFill>
                <a:schemeClr val="tx1"/>
              </a:solidFill>
            </a:endParaRPr>
          </a:p>
        </p:txBody>
      </p:sp>
      <p:sp>
        <p:nvSpPr>
          <p:cNvPr id="7" name="Title 3"/>
          <p:cNvSpPr txBox="1">
            <a:spLocks/>
          </p:cNvSpPr>
          <p:nvPr/>
        </p:nvSpPr>
        <p:spPr>
          <a:xfrm rot="21441139">
            <a:off x="-185183" y="802642"/>
            <a:ext cx="3733254" cy="637592"/>
          </a:xfrm>
          <a:prstGeom prst="rect">
            <a:avLst/>
          </a:prstGeom>
          <a:solidFill>
            <a:schemeClr val="tx2"/>
          </a:solidFill>
        </p:spPr>
        <p:txBody>
          <a:bodyPr vert="horz" lIns="0" tIns="0" rIns="0" bIns="0" rtlCol="0" anchor="ctr" anchorCtr="0">
            <a:noAutofit/>
          </a:bodyPr>
          <a:lstStyle>
            <a:lvl1pPr algn="l" defTabSz="1042688" rtl="0" eaLnBrk="1" latinLnBrk="0" hangingPunct="1">
              <a:lnSpc>
                <a:spcPct val="80000"/>
              </a:lnSpc>
              <a:spcBef>
                <a:spcPct val="0"/>
              </a:spcBef>
              <a:buNone/>
              <a:defRPr sz="4400" b="1" kern="1200" baseline="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Question 3</a:t>
            </a:r>
            <a:r>
              <a:rPr lang="en-AU" sz="4000" b="0" dirty="0" smtClean="0">
                <a:latin typeface="Stag Sans Bold" pitchFamily="34" charset="0"/>
              </a:rPr>
              <a:t>.</a:t>
            </a:r>
            <a:endParaRPr lang="en-AU" sz="4000" b="0" dirty="0">
              <a:latin typeface="Stag Sans Bold" pitchFamily="34" charset="0"/>
            </a:endParaRPr>
          </a:p>
        </p:txBody>
      </p:sp>
    </p:spTree>
    <p:extLst>
      <p:ext uri="{BB962C8B-B14F-4D97-AF65-F5344CB8AC3E}">
        <p14:creationId xmlns:p14="http://schemas.microsoft.com/office/powerpoint/2010/main" val="34499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170236" y="2052439"/>
            <a:ext cx="8977904" cy="3384376"/>
          </a:xfrm>
          <a:prstGeom prst="rect">
            <a:avLst/>
          </a:prstGeom>
        </p:spPr>
        <p:txBody>
          <a:bodyPr lIns="90992" tIns="45496" rIns="90992" bIns="45496"/>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What must you do before pulling out from a curb?</a:t>
            </a:r>
          </a:p>
          <a:p>
            <a:pPr marL="0" indent="0" eaLnBrk="1" hangingPunct="1">
              <a:lnSpc>
                <a:spcPct val="150000"/>
              </a:lnSpc>
              <a:spcBef>
                <a:spcPts val="0"/>
              </a:spcBef>
              <a:buFont typeface="Arial" charset="0"/>
              <a:buNone/>
              <a:defRPr/>
            </a:pPr>
            <a:r>
              <a:rPr lang="en-US" sz="1200" dirty="0" smtClean="0">
                <a:solidFill>
                  <a:schemeClr val="bg1"/>
                </a:solidFill>
                <a:latin typeface="Stag Sans Light" pitchFamily="34" charset="0"/>
                <a:cs typeface="Arial" charset="0"/>
              </a:rPr>
              <a:t>.  </a:t>
            </a:r>
          </a:p>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  a)	sound your horn</a:t>
            </a:r>
          </a:p>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  b)	check your mirrors, blind spot and indicate for at least 5               	seconds </a:t>
            </a:r>
          </a:p>
          <a:p>
            <a:pPr marL="0" indent="0" eaLnBrk="1" hangingPunct="1">
              <a:lnSpc>
                <a:spcPct val="150000"/>
              </a:lnSpc>
              <a:spcBef>
                <a:spcPts val="0"/>
              </a:spcBef>
              <a:buFont typeface="Arial" charset="0"/>
              <a:buNone/>
              <a:defRPr/>
            </a:pPr>
            <a:endParaRPr lang="en-US" sz="2200" dirty="0">
              <a:solidFill>
                <a:prstClr val="black"/>
              </a:solidFill>
              <a:latin typeface="Stag Sans Light" pitchFamily="34" charset="0"/>
              <a:cs typeface="Arial" charset="0"/>
            </a:endParaRPr>
          </a:p>
          <a:p>
            <a:pPr marL="0" indent="0" eaLnBrk="1" hangingPunct="1">
              <a:lnSpc>
                <a:spcPct val="150000"/>
              </a:lnSpc>
              <a:spcBef>
                <a:spcPts val="0"/>
              </a:spcBef>
              <a:buFont typeface="Arial" charset="0"/>
              <a:buNone/>
              <a:defRPr/>
            </a:pPr>
            <a:r>
              <a:rPr lang="en-US" sz="2200" dirty="0" smtClean="0">
                <a:solidFill>
                  <a:prstClr val="black"/>
                </a:solidFill>
                <a:latin typeface="Stag Sans Light" pitchFamily="34" charset="0"/>
                <a:cs typeface="Arial" charset="0"/>
              </a:rPr>
              <a:t>  c)	adjust your passenger-side external mirror</a:t>
            </a:r>
            <a:endParaRPr lang="en-AU" sz="2200" dirty="0" smtClean="0">
              <a:solidFill>
                <a:prstClr val="black"/>
              </a:solidFill>
              <a:latin typeface="Stag Sans Light" pitchFamily="34" charset="0"/>
              <a:cs typeface="Arial" charset="0"/>
            </a:endParaRPr>
          </a:p>
          <a:p>
            <a:pPr eaLnBrk="1" hangingPunct="1">
              <a:lnSpc>
                <a:spcPct val="150000"/>
              </a:lnSpc>
              <a:spcBef>
                <a:spcPts val="0"/>
              </a:spcBef>
              <a:defRPr/>
            </a:pPr>
            <a:endParaRPr lang="en-AU" sz="2200" dirty="0">
              <a:solidFill>
                <a:prstClr val="black"/>
              </a:solidFill>
              <a:latin typeface="Stag Sans Light" pitchFamily="34"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3" name="Rounded Rectangle 12"/>
          <p:cNvSpPr/>
          <p:nvPr/>
        </p:nvSpPr>
        <p:spPr>
          <a:xfrm>
            <a:off x="1170236" y="3420591"/>
            <a:ext cx="9013472" cy="9361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smtClean="0">
              <a:solidFill>
                <a:schemeClr val="tx1"/>
              </a:solidFill>
            </a:endParaRPr>
          </a:p>
        </p:txBody>
      </p:sp>
      <p:sp>
        <p:nvSpPr>
          <p:cNvPr id="7" name="Title 3"/>
          <p:cNvSpPr txBox="1">
            <a:spLocks/>
          </p:cNvSpPr>
          <p:nvPr/>
        </p:nvSpPr>
        <p:spPr>
          <a:xfrm rot="21441139">
            <a:off x="-185183" y="802642"/>
            <a:ext cx="3733254" cy="637592"/>
          </a:xfrm>
          <a:prstGeom prst="rect">
            <a:avLst/>
          </a:prstGeom>
          <a:solidFill>
            <a:schemeClr val="tx2"/>
          </a:solidFill>
        </p:spPr>
        <p:txBody>
          <a:bodyPr vert="horz" lIns="0" tIns="0" rIns="0" bIns="0" rtlCol="0" anchor="ctr" anchorCtr="0">
            <a:noAutofit/>
          </a:bodyPr>
          <a:lstStyle>
            <a:lvl1pPr algn="l" defTabSz="1042688" rtl="0" eaLnBrk="1" latinLnBrk="0" hangingPunct="1">
              <a:lnSpc>
                <a:spcPct val="80000"/>
              </a:lnSpc>
              <a:spcBef>
                <a:spcPct val="0"/>
              </a:spcBef>
              <a:buNone/>
              <a:defRPr sz="4400" b="1" kern="1200" baseline="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Question 4</a:t>
            </a:r>
            <a:r>
              <a:rPr lang="en-AU" sz="4000" b="0" dirty="0" smtClean="0">
                <a:latin typeface="Stag Sans Bold" pitchFamily="34" charset="0"/>
              </a:rPr>
              <a:t>.</a:t>
            </a:r>
            <a:endParaRPr lang="en-AU" sz="4000" b="0" dirty="0">
              <a:latin typeface="Stag Sans Bold" pitchFamily="34" charset="0"/>
            </a:endParaRPr>
          </a:p>
        </p:txBody>
      </p:sp>
    </p:spTree>
    <p:extLst>
      <p:ext uri="{BB962C8B-B14F-4D97-AF65-F5344CB8AC3E}">
        <p14:creationId xmlns:p14="http://schemas.microsoft.com/office/powerpoint/2010/main" val="139584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138053" y="2340471"/>
            <a:ext cx="8241095" cy="4356478"/>
          </a:xfrm>
          <a:prstGeom prst="rect">
            <a:avLst/>
          </a:prstGeom>
        </p:spPr>
        <p:txBody>
          <a:bodyPr lIns="104306" tIns="52153" rIns="104306" bIns="52153">
            <a:normAutofit/>
          </a:bodyPr>
          <a:lstStyle>
            <a:lvl1pPr marL="0" indent="0" algn="l" defTabSz="914239" rtl="0" eaLnBrk="1" latinLnBrk="0" hangingPunct="1">
              <a:spcBef>
                <a:spcPts val="526"/>
              </a:spcBef>
              <a:spcAft>
                <a:spcPts val="526"/>
              </a:spcAft>
              <a:buFont typeface="Arial" pitchFamily="34" charset="0"/>
              <a:buNone/>
              <a:defRPr sz="1800" b="1" kern="1200">
                <a:solidFill>
                  <a:schemeClr val="tx2"/>
                </a:solidFill>
                <a:latin typeface="+mn-lt"/>
                <a:ea typeface="+mn-ea"/>
                <a:cs typeface="Arial" pitchFamily="34" charset="0"/>
              </a:defRPr>
            </a:lvl1pPr>
            <a:lvl2pPr marL="0" indent="0" algn="l" defTabSz="914239" rtl="0" eaLnBrk="1" latinLnBrk="0" hangingPunct="1">
              <a:spcBef>
                <a:spcPts val="0"/>
              </a:spcBef>
              <a:buFont typeface="Arial" pitchFamily="34" charset="0"/>
              <a:buNone/>
              <a:defRPr sz="1400" kern="1200">
                <a:solidFill>
                  <a:schemeClr val="tx1"/>
                </a:solidFill>
                <a:latin typeface="+mn-lt"/>
                <a:ea typeface="+mn-ea"/>
                <a:cs typeface="Arial" pitchFamily="34" charset="0"/>
              </a:defRPr>
            </a:lvl2pPr>
            <a:lvl3pPr marL="214567"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3pPr>
            <a:lvl4pPr marL="429134"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4pPr>
            <a:lvl5pPr marL="643702" indent="-215962" algn="l" defTabSz="914239" rtl="0" eaLnBrk="1" latinLnBrk="0" hangingPunct="1">
              <a:spcBef>
                <a:spcPts val="0"/>
              </a:spcBef>
              <a:buFont typeface="Arial" pitchFamily="34" charset="0"/>
              <a:buChar char="•"/>
              <a:defRPr sz="1400" kern="1200" baseline="0">
                <a:solidFill>
                  <a:schemeClr val="tx1"/>
                </a:solidFill>
                <a:latin typeface="+mn-lt"/>
                <a:ea typeface="+mn-ea"/>
                <a:cs typeface="Arial" pitchFamily="34" charset="0"/>
              </a:defRPr>
            </a:lvl5pPr>
            <a:lvl6pPr marL="858269"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6pPr>
            <a:lvl7pPr marL="1072836"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7pPr>
            <a:lvl8pPr marL="1287403"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8pPr>
            <a:lvl9pPr marL="1501970"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9pPr>
          </a:lstStyle>
          <a:p>
            <a:pPr marL="325955" indent="-325955">
              <a:lnSpc>
                <a:spcPct val="150000"/>
              </a:lnSpc>
              <a:buFontTx/>
              <a:buChar char="-"/>
            </a:pPr>
            <a:r>
              <a:rPr lang="en-US" sz="2200" b="0" dirty="0" smtClean="0">
                <a:solidFill>
                  <a:schemeClr val="tx1"/>
                </a:solidFill>
                <a:latin typeface="Stag Sans Light" pitchFamily="34" charset="0"/>
              </a:rPr>
              <a:t>Practice in all weather conditions including sunset</a:t>
            </a:r>
          </a:p>
          <a:p>
            <a:pPr marL="325955" indent="-325955">
              <a:lnSpc>
                <a:spcPct val="150000"/>
              </a:lnSpc>
              <a:buFontTx/>
              <a:buChar char="-"/>
            </a:pPr>
            <a:r>
              <a:rPr lang="en-US" sz="2200" b="0" dirty="0" smtClean="0">
                <a:solidFill>
                  <a:schemeClr val="tx1"/>
                </a:solidFill>
                <a:latin typeface="Stag Sans Light" pitchFamily="34" charset="0"/>
              </a:rPr>
              <a:t>Practice driving around trucks</a:t>
            </a:r>
          </a:p>
          <a:p>
            <a:pPr marL="325955" indent="-325955">
              <a:lnSpc>
                <a:spcPct val="150000"/>
              </a:lnSpc>
              <a:buFontTx/>
              <a:buChar char="-"/>
            </a:pPr>
            <a:r>
              <a:rPr lang="en-US" sz="2200" b="0" dirty="0" smtClean="0">
                <a:solidFill>
                  <a:schemeClr val="tx1"/>
                </a:solidFill>
                <a:latin typeface="Stag Sans Light" pitchFamily="34" charset="0"/>
              </a:rPr>
              <a:t>Practice merging and driving on freeway</a:t>
            </a:r>
          </a:p>
          <a:p>
            <a:pPr marL="325955" indent="-325955">
              <a:lnSpc>
                <a:spcPct val="150000"/>
              </a:lnSpc>
              <a:buFontTx/>
              <a:buChar char="-"/>
            </a:pPr>
            <a:r>
              <a:rPr lang="en-US" sz="2200" b="0" dirty="0" smtClean="0">
                <a:solidFill>
                  <a:schemeClr val="tx1"/>
                </a:solidFill>
                <a:latin typeface="Stag Sans Light" pitchFamily="34" charset="0"/>
              </a:rPr>
              <a:t>Practice driving in peak hour traffic</a:t>
            </a:r>
          </a:p>
          <a:p>
            <a:pPr marL="325955" indent="-325955">
              <a:lnSpc>
                <a:spcPct val="150000"/>
              </a:lnSpc>
              <a:buFontTx/>
              <a:buChar char="-"/>
            </a:pPr>
            <a:r>
              <a:rPr lang="en-US" sz="2200" b="0" dirty="0" smtClean="0">
                <a:solidFill>
                  <a:schemeClr val="tx1"/>
                </a:solidFill>
                <a:latin typeface="Stag Sans Light" pitchFamily="34" charset="0"/>
              </a:rPr>
              <a:t>Practice driving on regional open roads</a:t>
            </a:r>
          </a:p>
          <a:p>
            <a:pPr marL="325955" indent="-325955">
              <a:lnSpc>
                <a:spcPct val="150000"/>
              </a:lnSpc>
              <a:buFontTx/>
              <a:buChar char="-"/>
            </a:pPr>
            <a:r>
              <a:rPr lang="en-US" sz="2200" b="0" dirty="0" smtClean="0">
                <a:solidFill>
                  <a:schemeClr val="tx1"/>
                </a:solidFill>
                <a:latin typeface="Stag Sans Light" pitchFamily="34" charset="0"/>
              </a:rPr>
              <a:t>Practice driving in the area you will set your assessment </a:t>
            </a:r>
          </a:p>
          <a:p>
            <a:pPr>
              <a:lnSpc>
                <a:spcPct val="150000"/>
              </a:lnSpc>
            </a:pPr>
            <a:endParaRPr lang="en-AU" sz="2200" dirty="0">
              <a:solidFill>
                <a:schemeClr val="tx1"/>
              </a:solidFill>
              <a:latin typeface="Stag Sans Light" pitchFamily="34" charset="0"/>
            </a:endParaRPr>
          </a:p>
        </p:txBody>
      </p:sp>
      <p:sp>
        <p:nvSpPr>
          <p:cNvPr id="6" name="Title 1"/>
          <p:cNvSpPr txBox="1">
            <a:spLocks/>
          </p:cNvSpPr>
          <p:nvPr/>
        </p:nvSpPr>
        <p:spPr>
          <a:xfrm>
            <a:off x="385169" y="6300911"/>
            <a:ext cx="9137995" cy="1032098"/>
          </a:xfrm>
          <a:prstGeom prst="rect">
            <a:avLst/>
          </a:prstGeom>
        </p:spPr>
        <p:txBody>
          <a:bodyPr vert="horz" lIns="104306" tIns="52153" rIns="104306" bIns="521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00" b="1" dirty="0" smtClean="0">
                <a:latin typeface="Stag Sans Light" pitchFamily="34" charset="0"/>
                <a:cs typeface="Arial" panose="020B0604020202020204" pitchFamily="34" charset="0"/>
              </a:rPr>
              <a:t>The more </a:t>
            </a:r>
            <a:r>
              <a:rPr lang="en-US" sz="2100" b="1" dirty="0">
                <a:latin typeface="Stag Sans Light" pitchFamily="34" charset="0"/>
                <a:cs typeface="Arial" panose="020B0604020202020204" pitchFamily="34" charset="0"/>
              </a:rPr>
              <a:t>logged hours of driving practice in the 1</a:t>
            </a:r>
            <a:r>
              <a:rPr lang="en-US" sz="2100" b="1" baseline="30000" dirty="0">
                <a:latin typeface="Stag Sans Light" pitchFamily="34" charset="0"/>
                <a:cs typeface="Arial" panose="020B0604020202020204" pitchFamily="34" charset="0"/>
              </a:rPr>
              <a:t>st</a:t>
            </a:r>
            <a:r>
              <a:rPr lang="en-US" sz="2100" b="1" dirty="0">
                <a:latin typeface="Stag Sans Light" pitchFamily="34" charset="0"/>
                <a:cs typeface="Arial" panose="020B0604020202020204" pitchFamily="34" charset="0"/>
              </a:rPr>
              <a:t> </a:t>
            </a:r>
            <a:r>
              <a:rPr lang="en-US" sz="2100" b="1" dirty="0" smtClean="0">
                <a:latin typeface="Stag Sans Light" pitchFamily="34" charset="0"/>
                <a:cs typeface="Arial" panose="020B0604020202020204" pitchFamily="34" charset="0"/>
              </a:rPr>
              <a:t>phase, </a:t>
            </a:r>
            <a:r>
              <a:rPr lang="en-US" sz="2100" b="1" dirty="0">
                <a:latin typeface="Stag Sans Light" pitchFamily="34" charset="0"/>
                <a:cs typeface="Arial" panose="020B0604020202020204" pitchFamily="34" charset="0"/>
              </a:rPr>
              <a:t>the more confident you will be throughout your assessment. </a:t>
            </a:r>
            <a:endParaRPr lang="en-AU" sz="2100" b="1" dirty="0">
              <a:latin typeface="Stag Sans Light" pitchFamily="34" charset="0"/>
              <a:cs typeface="Arial" panose="020B0604020202020204" pitchFamily="34" charset="0"/>
            </a:endParaRPr>
          </a:p>
        </p:txBody>
      </p:sp>
      <p:sp>
        <p:nvSpPr>
          <p:cNvPr id="7" name="Title 3"/>
          <p:cNvSpPr txBox="1">
            <a:spLocks/>
          </p:cNvSpPr>
          <p:nvPr/>
        </p:nvSpPr>
        <p:spPr>
          <a:xfrm rot="21441139">
            <a:off x="-185680" y="781070"/>
            <a:ext cx="4667170"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Getting ready</a:t>
            </a:r>
            <a:r>
              <a:rPr lang="en-AU" sz="4000" b="0" dirty="0" smtClean="0">
                <a:latin typeface="Stag Sans Bold" pitchFamily="34" charset="0"/>
              </a:rPr>
              <a:t>.</a:t>
            </a:r>
            <a:endParaRPr lang="en-AU" sz="4000" b="0" dirty="0">
              <a:latin typeface="Stag Sans Bold" pitchFamily="34" charset="0"/>
            </a:endParaRPr>
          </a:p>
        </p:txBody>
      </p:sp>
      <p:sp>
        <p:nvSpPr>
          <p:cNvPr id="8" name="Subtitle 4"/>
          <p:cNvSpPr txBox="1">
            <a:spLocks/>
          </p:cNvSpPr>
          <p:nvPr/>
        </p:nvSpPr>
        <p:spPr>
          <a:xfrm rot="21720000">
            <a:off x="-191727" y="1589441"/>
            <a:ext cx="6487743"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Practical Driving Assessment (PDA)</a:t>
            </a:r>
            <a:endParaRPr lang="en-AU" b="0" dirty="0">
              <a:solidFill>
                <a:schemeClr val="tx2"/>
              </a:solidFill>
              <a:latin typeface="Stag Sans Semibold"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Tree>
    <p:extLst>
      <p:ext uri="{BB962C8B-B14F-4D97-AF65-F5344CB8AC3E}">
        <p14:creationId xmlns:p14="http://schemas.microsoft.com/office/powerpoint/2010/main" val="59441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138053" y="2592505"/>
            <a:ext cx="8241095" cy="4356478"/>
          </a:xfrm>
          <a:prstGeom prst="rect">
            <a:avLst/>
          </a:prstGeom>
        </p:spPr>
        <p:txBody>
          <a:bodyPr lIns="104306" tIns="52153" rIns="104306" bIns="52153">
            <a:normAutofit/>
          </a:bodyPr>
          <a:lstStyle>
            <a:lvl1pPr marL="0" indent="0" algn="l" defTabSz="914239" rtl="0" eaLnBrk="1" latinLnBrk="0" hangingPunct="1">
              <a:spcBef>
                <a:spcPts val="526"/>
              </a:spcBef>
              <a:spcAft>
                <a:spcPts val="526"/>
              </a:spcAft>
              <a:buFont typeface="Arial" pitchFamily="34" charset="0"/>
              <a:buNone/>
              <a:defRPr sz="1800" b="1" kern="1200">
                <a:solidFill>
                  <a:schemeClr val="tx2"/>
                </a:solidFill>
                <a:latin typeface="+mn-lt"/>
                <a:ea typeface="+mn-ea"/>
                <a:cs typeface="Arial" pitchFamily="34" charset="0"/>
              </a:defRPr>
            </a:lvl1pPr>
            <a:lvl2pPr marL="0" indent="0" algn="l" defTabSz="914239" rtl="0" eaLnBrk="1" latinLnBrk="0" hangingPunct="1">
              <a:spcBef>
                <a:spcPts val="0"/>
              </a:spcBef>
              <a:buFont typeface="Arial" pitchFamily="34" charset="0"/>
              <a:buNone/>
              <a:defRPr sz="1400" kern="1200">
                <a:solidFill>
                  <a:schemeClr val="tx1"/>
                </a:solidFill>
                <a:latin typeface="+mn-lt"/>
                <a:ea typeface="+mn-ea"/>
                <a:cs typeface="Arial" pitchFamily="34" charset="0"/>
              </a:defRPr>
            </a:lvl2pPr>
            <a:lvl3pPr marL="214567"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3pPr>
            <a:lvl4pPr marL="429134"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4pPr>
            <a:lvl5pPr marL="643702" indent="-215962" algn="l" defTabSz="914239" rtl="0" eaLnBrk="1" latinLnBrk="0" hangingPunct="1">
              <a:spcBef>
                <a:spcPts val="0"/>
              </a:spcBef>
              <a:buFont typeface="Arial" pitchFamily="34" charset="0"/>
              <a:buChar char="•"/>
              <a:defRPr sz="1400" kern="1200" baseline="0">
                <a:solidFill>
                  <a:schemeClr val="tx1"/>
                </a:solidFill>
                <a:latin typeface="+mn-lt"/>
                <a:ea typeface="+mn-ea"/>
                <a:cs typeface="Arial" pitchFamily="34" charset="0"/>
              </a:defRPr>
            </a:lvl5pPr>
            <a:lvl6pPr marL="858269"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6pPr>
            <a:lvl7pPr marL="1072836"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7pPr>
            <a:lvl8pPr marL="1287403"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8pPr>
            <a:lvl9pPr marL="1501970"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9pPr>
          </a:lstStyle>
          <a:p>
            <a:pPr marL="325955" indent="-325955">
              <a:lnSpc>
                <a:spcPct val="150000"/>
              </a:lnSpc>
              <a:buFontTx/>
              <a:buChar char="-"/>
            </a:pPr>
            <a:r>
              <a:rPr lang="en-US" sz="2200" b="0" dirty="0" smtClean="0">
                <a:solidFill>
                  <a:schemeClr val="tx1"/>
                </a:solidFill>
                <a:latin typeface="Stag Sans Light" pitchFamily="34" charset="0"/>
              </a:rPr>
              <a:t>Don’t tell your friends the test date</a:t>
            </a:r>
          </a:p>
          <a:p>
            <a:pPr marL="325955" indent="-325955">
              <a:lnSpc>
                <a:spcPct val="150000"/>
              </a:lnSpc>
              <a:buFontTx/>
              <a:buChar char="-"/>
            </a:pPr>
            <a:r>
              <a:rPr lang="en-US" sz="2200" b="0" dirty="0" smtClean="0">
                <a:solidFill>
                  <a:schemeClr val="tx1"/>
                </a:solidFill>
                <a:latin typeface="Stag Sans Light" pitchFamily="34" charset="0"/>
              </a:rPr>
              <a:t>Take the test at the right time</a:t>
            </a:r>
          </a:p>
          <a:p>
            <a:pPr marL="325955" indent="-325955">
              <a:lnSpc>
                <a:spcPct val="150000"/>
              </a:lnSpc>
              <a:buFontTx/>
              <a:buChar char="-"/>
            </a:pPr>
            <a:r>
              <a:rPr lang="en-US" sz="2200" b="0" dirty="0" smtClean="0">
                <a:solidFill>
                  <a:schemeClr val="tx1"/>
                </a:solidFill>
                <a:latin typeface="Stag Sans Light" pitchFamily="34" charset="0"/>
              </a:rPr>
              <a:t>Book the test for early in the day</a:t>
            </a:r>
          </a:p>
          <a:p>
            <a:pPr marL="325955" indent="-325955">
              <a:lnSpc>
                <a:spcPct val="150000"/>
              </a:lnSpc>
              <a:buFontTx/>
              <a:buChar char="-"/>
            </a:pPr>
            <a:r>
              <a:rPr lang="en-US" sz="2200" b="0" dirty="0" smtClean="0">
                <a:solidFill>
                  <a:schemeClr val="tx1"/>
                </a:solidFill>
                <a:latin typeface="Stag Sans Light" pitchFamily="34" charset="0"/>
              </a:rPr>
              <a:t>Do a mock test</a:t>
            </a:r>
          </a:p>
          <a:p>
            <a:pPr>
              <a:lnSpc>
                <a:spcPct val="150000"/>
              </a:lnSpc>
            </a:pPr>
            <a:endParaRPr lang="en-AU" sz="2200" dirty="0">
              <a:solidFill>
                <a:schemeClr val="tx1"/>
              </a:solidFill>
              <a:latin typeface="Stag Sans Light" pitchFamily="34" charset="0"/>
            </a:endParaRPr>
          </a:p>
        </p:txBody>
      </p:sp>
      <p:sp>
        <p:nvSpPr>
          <p:cNvPr id="7" name="Title 3"/>
          <p:cNvSpPr txBox="1">
            <a:spLocks/>
          </p:cNvSpPr>
          <p:nvPr/>
        </p:nvSpPr>
        <p:spPr>
          <a:xfrm rot="21441139">
            <a:off x="-185680" y="781070"/>
            <a:ext cx="4667170"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Getting ready</a:t>
            </a:r>
            <a:r>
              <a:rPr lang="en-AU" sz="4000" b="0" dirty="0" smtClean="0">
                <a:latin typeface="Stag Sans Bold" pitchFamily="34" charset="0"/>
              </a:rPr>
              <a:t>.</a:t>
            </a:r>
            <a:endParaRPr lang="en-AU" sz="4000" b="0" dirty="0">
              <a:latin typeface="Stag Sans Bold" pitchFamily="34" charset="0"/>
            </a:endParaRPr>
          </a:p>
        </p:txBody>
      </p:sp>
      <p:sp>
        <p:nvSpPr>
          <p:cNvPr id="8" name="Subtitle 4"/>
          <p:cNvSpPr txBox="1">
            <a:spLocks/>
          </p:cNvSpPr>
          <p:nvPr/>
        </p:nvSpPr>
        <p:spPr>
          <a:xfrm rot="21720000">
            <a:off x="-190626" y="1526354"/>
            <a:ext cx="2872383"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(PDA)</a:t>
            </a:r>
            <a:endParaRPr lang="en-AU" b="0" dirty="0">
              <a:solidFill>
                <a:schemeClr val="tx2"/>
              </a:solidFill>
              <a:latin typeface="Stag Sans Semibold"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3566">
            <a:off x="6238468" y="2790386"/>
            <a:ext cx="3680384" cy="2547422"/>
          </a:xfrm>
          <a:prstGeom prst="rect">
            <a:avLst/>
          </a:prstGeom>
          <a:solidFill>
            <a:srgbClr val="FFFFFF">
              <a:lumMod val="85000"/>
            </a:srgbClr>
          </a:solidFill>
          <a:ln w="76200">
            <a:solidFill>
              <a:srgbClr val="FFFFFF"/>
            </a:solidFill>
            <a:miter lim="800000"/>
          </a:ln>
          <a:effectLst/>
        </p:spPr>
      </p:pic>
    </p:spTree>
    <p:extLst>
      <p:ext uri="{BB962C8B-B14F-4D97-AF65-F5344CB8AC3E}">
        <p14:creationId xmlns:p14="http://schemas.microsoft.com/office/powerpoint/2010/main" val="33809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26220" y="2037011"/>
            <a:ext cx="8640960" cy="4767956"/>
          </a:xfrm>
        </p:spPr>
        <p:txBody>
          <a:bodyPr/>
          <a:lstStyle/>
          <a:p>
            <a:r>
              <a:rPr lang="en-US" sz="2200" b="0" dirty="0" smtClean="0">
                <a:solidFill>
                  <a:schemeClr val="tx1"/>
                </a:solidFill>
                <a:latin typeface="Stag Sans Light" pitchFamily="34" charset="0"/>
              </a:rPr>
              <a:t>This workshop is designed to be teacher-led.</a:t>
            </a:r>
          </a:p>
          <a:p>
            <a:endParaRPr lang="en-US" sz="2200" b="0" dirty="0">
              <a:solidFill>
                <a:schemeClr val="tx1"/>
              </a:solidFill>
              <a:latin typeface="Stag Sans Light" pitchFamily="34" charset="0"/>
            </a:endParaRPr>
          </a:p>
          <a:p>
            <a:r>
              <a:rPr lang="en-US" sz="2200" b="0" dirty="0" smtClean="0">
                <a:solidFill>
                  <a:schemeClr val="tx1"/>
                </a:solidFill>
                <a:latin typeface="Stag Sans Light" pitchFamily="34" charset="0"/>
              </a:rPr>
              <a:t>You can print off this presentation in ‘notes format’ to assist with the delivery of the workshop – the suggested script is included.</a:t>
            </a:r>
          </a:p>
          <a:p>
            <a:endParaRPr lang="en-US" sz="2200" b="0" dirty="0">
              <a:solidFill>
                <a:schemeClr val="tx1"/>
              </a:solidFill>
              <a:latin typeface="Stag Sans Light" pitchFamily="34" charset="0"/>
            </a:endParaRPr>
          </a:p>
          <a:p>
            <a:r>
              <a:rPr lang="en-US" sz="2200" b="0" dirty="0" smtClean="0">
                <a:solidFill>
                  <a:schemeClr val="tx1"/>
                </a:solidFill>
                <a:latin typeface="Stag Sans Light" pitchFamily="34" charset="0"/>
              </a:rPr>
              <a:t>An activity sheet can be printed off for students to complete during or after the presentation is delivered. </a:t>
            </a:r>
            <a:endParaRPr lang="en-AU" sz="2200" b="0" dirty="0">
              <a:solidFill>
                <a:schemeClr val="tx1"/>
              </a:solidFill>
              <a:latin typeface="Stag Sans Light" pitchFamily="34" charset="0"/>
            </a:endParaRPr>
          </a:p>
        </p:txBody>
      </p:sp>
      <p:sp>
        <p:nvSpPr>
          <p:cNvPr id="6" name="Title 3"/>
          <p:cNvSpPr>
            <a:spLocks noGrp="1"/>
          </p:cNvSpPr>
          <p:nvPr>
            <p:ph type="title"/>
          </p:nvPr>
        </p:nvSpPr>
        <p:spPr>
          <a:xfrm rot="21441139">
            <a:off x="-185374" y="794334"/>
            <a:ext cx="4092909" cy="637592"/>
          </a:xfrm>
          <a:solidFill>
            <a:schemeClr val="tx2"/>
          </a:solidFill>
        </p:spPr>
        <p:txBody>
          <a:bodyPr anchor="ctr" anchorCtr="0"/>
          <a:lstStyle/>
          <a:p>
            <a:pPr algn="r"/>
            <a:r>
              <a:rPr lang="en-AU" sz="4000" b="0" dirty="0" smtClean="0">
                <a:solidFill>
                  <a:schemeClr val="bg1"/>
                </a:solidFill>
                <a:latin typeface="Stag Sans Bold" pitchFamily="34" charset="0"/>
              </a:rPr>
              <a:t>Instructions</a:t>
            </a:r>
            <a:r>
              <a:rPr lang="en-AU" sz="4000" b="0" dirty="0" smtClean="0">
                <a:latin typeface="Stag Sans Bold" pitchFamily="34" charset="0"/>
              </a:rPr>
              <a:t>.</a:t>
            </a:r>
            <a:endParaRPr lang="en-AU" sz="4000" b="0" dirty="0">
              <a:latin typeface="Stag Sans Bold" pitchFamily="34" charset="0"/>
            </a:endParaRPr>
          </a:p>
        </p:txBody>
      </p:sp>
    </p:spTree>
    <p:extLst>
      <p:ext uri="{BB962C8B-B14F-4D97-AF65-F5344CB8AC3E}">
        <p14:creationId xmlns:p14="http://schemas.microsoft.com/office/powerpoint/2010/main" val="3977845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138053" y="2592505"/>
            <a:ext cx="8241095" cy="4356478"/>
          </a:xfrm>
          <a:prstGeom prst="rect">
            <a:avLst/>
          </a:prstGeom>
        </p:spPr>
        <p:txBody>
          <a:bodyPr lIns="104306" tIns="52153" rIns="104306" bIns="52153">
            <a:normAutofit/>
          </a:bodyPr>
          <a:lstStyle>
            <a:lvl1pPr marL="0" indent="0" algn="l" defTabSz="914239" rtl="0" eaLnBrk="1" latinLnBrk="0" hangingPunct="1">
              <a:spcBef>
                <a:spcPts val="526"/>
              </a:spcBef>
              <a:spcAft>
                <a:spcPts val="526"/>
              </a:spcAft>
              <a:buFont typeface="Arial" pitchFamily="34" charset="0"/>
              <a:buNone/>
              <a:defRPr sz="1800" b="1" kern="1200">
                <a:solidFill>
                  <a:schemeClr val="tx2"/>
                </a:solidFill>
                <a:latin typeface="+mn-lt"/>
                <a:ea typeface="+mn-ea"/>
                <a:cs typeface="Arial" pitchFamily="34" charset="0"/>
              </a:defRPr>
            </a:lvl1pPr>
            <a:lvl2pPr marL="0" indent="0" algn="l" defTabSz="914239" rtl="0" eaLnBrk="1" latinLnBrk="0" hangingPunct="1">
              <a:spcBef>
                <a:spcPts val="0"/>
              </a:spcBef>
              <a:buFont typeface="Arial" pitchFamily="34" charset="0"/>
              <a:buNone/>
              <a:defRPr sz="1400" kern="1200">
                <a:solidFill>
                  <a:schemeClr val="tx1"/>
                </a:solidFill>
                <a:latin typeface="+mn-lt"/>
                <a:ea typeface="+mn-ea"/>
                <a:cs typeface="Arial" pitchFamily="34" charset="0"/>
              </a:defRPr>
            </a:lvl2pPr>
            <a:lvl3pPr marL="214567"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3pPr>
            <a:lvl4pPr marL="429134"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4pPr>
            <a:lvl5pPr marL="643702" indent="-215962" algn="l" defTabSz="914239" rtl="0" eaLnBrk="1" latinLnBrk="0" hangingPunct="1">
              <a:spcBef>
                <a:spcPts val="0"/>
              </a:spcBef>
              <a:buFont typeface="Arial" pitchFamily="34" charset="0"/>
              <a:buChar char="•"/>
              <a:defRPr sz="1400" kern="1200" baseline="0">
                <a:solidFill>
                  <a:schemeClr val="tx1"/>
                </a:solidFill>
                <a:latin typeface="+mn-lt"/>
                <a:ea typeface="+mn-ea"/>
                <a:cs typeface="Arial" pitchFamily="34" charset="0"/>
              </a:defRPr>
            </a:lvl5pPr>
            <a:lvl6pPr marL="858269"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6pPr>
            <a:lvl7pPr marL="1072836"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7pPr>
            <a:lvl8pPr marL="1287403"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8pPr>
            <a:lvl9pPr marL="1501970"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9pPr>
          </a:lstStyle>
          <a:p>
            <a:pPr marL="325955" indent="-325955">
              <a:lnSpc>
                <a:spcPct val="150000"/>
              </a:lnSpc>
              <a:buFontTx/>
              <a:buChar char="-"/>
            </a:pPr>
            <a:r>
              <a:rPr lang="en-US" sz="2200" b="0" dirty="0" smtClean="0">
                <a:solidFill>
                  <a:schemeClr val="tx1"/>
                </a:solidFill>
                <a:latin typeface="Stag Sans Light" pitchFamily="34" charset="0"/>
              </a:rPr>
              <a:t>Practice in your head</a:t>
            </a:r>
          </a:p>
          <a:p>
            <a:pPr marL="325955" indent="-325955">
              <a:lnSpc>
                <a:spcPct val="150000"/>
              </a:lnSpc>
              <a:buFontTx/>
              <a:buChar char="-"/>
            </a:pPr>
            <a:r>
              <a:rPr lang="en-US" sz="2200" b="0" dirty="0" smtClean="0">
                <a:solidFill>
                  <a:schemeClr val="tx1"/>
                </a:solidFill>
                <a:latin typeface="Stag Sans Light" pitchFamily="34" charset="0"/>
              </a:rPr>
              <a:t>Get a good night’s sleep</a:t>
            </a:r>
          </a:p>
          <a:p>
            <a:pPr>
              <a:lnSpc>
                <a:spcPct val="150000"/>
              </a:lnSpc>
            </a:pPr>
            <a:endParaRPr lang="en-AU" sz="2200" dirty="0">
              <a:solidFill>
                <a:schemeClr val="tx1"/>
              </a:solidFill>
              <a:latin typeface="Stag Sans Light" pitchFamily="34" charset="0"/>
            </a:endParaRPr>
          </a:p>
        </p:txBody>
      </p:sp>
      <p:sp>
        <p:nvSpPr>
          <p:cNvPr id="7" name="Title 3"/>
          <p:cNvSpPr txBox="1">
            <a:spLocks/>
          </p:cNvSpPr>
          <p:nvPr/>
        </p:nvSpPr>
        <p:spPr>
          <a:xfrm rot="21441139">
            <a:off x="-185759" y="777643"/>
            <a:ext cx="4815546"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The day before</a:t>
            </a:r>
            <a:r>
              <a:rPr lang="en-AU" sz="4000" b="0" dirty="0" smtClean="0">
                <a:latin typeface="Stag Sans Bold" pitchFamily="34" charset="0"/>
              </a:rPr>
              <a:t>.</a:t>
            </a:r>
            <a:endParaRPr lang="en-AU" sz="4000" b="0" dirty="0">
              <a:latin typeface="Stag Sans Bold"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pic>
        <p:nvPicPr>
          <p:cNvPr id="11" name="Picture 4"/>
          <p:cNvPicPr>
            <a:picLocks noChangeAspect="1" noChangeArrowheads="1"/>
          </p:cNvPicPr>
          <p:nvPr/>
        </p:nvPicPr>
        <p:blipFill>
          <a:blip r:embed="rId4" cstate="print"/>
          <a:srcRect/>
          <a:stretch>
            <a:fillRect/>
          </a:stretch>
        </p:blipFill>
        <p:spPr bwMode="auto">
          <a:xfrm rot="432190">
            <a:off x="5511294" y="2639500"/>
            <a:ext cx="3801405" cy="2864617"/>
          </a:xfrm>
          <a:prstGeom prst="rect">
            <a:avLst/>
          </a:prstGeom>
          <a:solidFill>
            <a:schemeClr val="bg1">
              <a:lumMod val="85000"/>
            </a:schemeClr>
          </a:solidFill>
          <a:ln w="76200">
            <a:solidFill>
              <a:schemeClr val="bg1"/>
            </a:solidFill>
            <a:miter lim="800000"/>
          </a:ln>
          <a:effectLst/>
        </p:spPr>
      </p:pic>
      <p:sp>
        <p:nvSpPr>
          <p:cNvPr id="12" name="Subtitle 4"/>
          <p:cNvSpPr txBox="1">
            <a:spLocks/>
          </p:cNvSpPr>
          <p:nvPr/>
        </p:nvSpPr>
        <p:spPr>
          <a:xfrm rot="21720000">
            <a:off x="-190626" y="1526354"/>
            <a:ext cx="2872383"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(PDA)</a:t>
            </a:r>
            <a:endParaRPr lang="en-AU" b="0" dirty="0">
              <a:solidFill>
                <a:schemeClr val="tx2"/>
              </a:solidFill>
              <a:latin typeface="Stag Sans Semibold" pitchFamily="34" charset="0"/>
            </a:endParaRPr>
          </a:p>
        </p:txBody>
      </p:sp>
    </p:spTree>
    <p:extLst>
      <p:ext uri="{BB962C8B-B14F-4D97-AF65-F5344CB8AC3E}">
        <p14:creationId xmlns:p14="http://schemas.microsoft.com/office/powerpoint/2010/main" val="298375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138053" y="2592505"/>
            <a:ext cx="8241095" cy="4356478"/>
          </a:xfrm>
          <a:prstGeom prst="rect">
            <a:avLst/>
          </a:prstGeom>
        </p:spPr>
        <p:txBody>
          <a:bodyPr lIns="104306" tIns="52153" rIns="104306" bIns="52153">
            <a:normAutofit/>
          </a:bodyPr>
          <a:lstStyle>
            <a:lvl1pPr marL="0" indent="0" algn="l" defTabSz="914239" rtl="0" eaLnBrk="1" latinLnBrk="0" hangingPunct="1">
              <a:spcBef>
                <a:spcPts val="526"/>
              </a:spcBef>
              <a:spcAft>
                <a:spcPts val="526"/>
              </a:spcAft>
              <a:buFont typeface="Arial" pitchFamily="34" charset="0"/>
              <a:buNone/>
              <a:defRPr sz="1800" b="1" kern="1200">
                <a:solidFill>
                  <a:schemeClr val="tx2"/>
                </a:solidFill>
                <a:latin typeface="+mn-lt"/>
                <a:ea typeface="+mn-ea"/>
                <a:cs typeface="Arial" pitchFamily="34" charset="0"/>
              </a:defRPr>
            </a:lvl1pPr>
            <a:lvl2pPr marL="0" indent="0" algn="l" defTabSz="914239" rtl="0" eaLnBrk="1" latinLnBrk="0" hangingPunct="1">
              <a:spcBef>
                <a:spcPts val="0"/>
              </a:spcBef>
              <a:buFont typeface="Arial" pitchFamily="34" charset="0"/>
              <a:buNone/>
              <a:defRPr sz="1400" kern="1200">
                <a:solidFill>
                  <a:schemeClr val="tx1"/>
                </a:solidFill>
                <a:latin typeface="+mn-lt"/>
                <a:ea typeface="+mn-ea"/>
                <a:cs typeface="Arial" pitchFamily="34" charset="0"/>
              </a:defRPr>
            </a:lvl2pPr>
            <a:lvl3pPr marL="214567"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3pPr>
            <a:lvl4pPr marL="429134"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4pPr>
            <a:lvl5pPr marL="643702" indent="-215962" algn="l" defTabSz="914239" rtl="0" eaLnBrk="1" latinLnBrk="0" hangingPunct="1">
              <a:spcBef>
                <a:spcPts val="0"/>
              </a:spcBef>
              <a:buFont typeface="Arial" pitchFamily="34" charset="0"/>
              <a:buChar char="•"/>
              <a:defRPr sz="1400" kern="1200" baseline="0">
                <a:solidFill>
                  <a:schemeClr val="tx1"/>
                </a:solidFill>
                <a:latin typeface="+mn-lt"/>
                <a:ea typeface="+mn-ea"/>
                <a:cs typeface="Arial" pitchFamily="34" charset="0"/>
              </a:defRPr>
            </a:lvl5pPr>
            <a:lvl6pPr marL="858269"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6pPr>
            <a:lvl7pPr marL="1072836"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7pPr>
            <a:lvl8pPr marL="1287403"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8pPr>
            <a:lvl9pPr marL="1501970"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9pPr>
          </a:lstStyle>
          <a:p>
            <a:pPr marL="325955" indent="-325955">
              <a:lnSpc>
                <a:spcPct val="150000"/>
              </a:lnSpc>
              <a:buFontTx/>
              <a:buChar char="-"/>
            </a:pPr>
            <a:r>
              <a:rPr lang="en-US" sz="2200" b="0" dirty="0" smtClean="0">
                <a:solidFill>
                  <a:schemeClr val="tx1"/>
                </a:solidFill>
                <a:latin typeface="Stag Sans Light" pitchFamily="34" charset="0"/>
              </a:rPr>
              <a:t>Take your Learner’s Permit with you</a:t>
            </a:r>
          </a:p>
          <a:p>
            <a:pPr marL="325955" indent="-325955">
              <a:lnSpc>
                <a:spcPct val="150000"/>
              </a:lnSpc>
              <a:buFontTx/>
              <a:buChar char="-"/>
            </a:pPr>
            <a:r>
              <a:rPr lang="en-US" sz="2200" b="0" dirty="0" smtClean="0">
                <a:solidFill>
                  <a:schemeClr val="tx1"/>
                </a:solidFill>
                <a:latin typeface="Stag Sans Light" pitchFamily="34" charset="0"/>
              </a:rPr>
              <a:t>Arrive early</a:t>
            </a:r>
          </a:p>
          <a:p>
            <a:pPr marL="325955" indent="-325955">
              <a:lnSpc>
                <a:spcPct val="150000"/>
              </a:lnSpc>
              <a:buFontTx/>
              <a:buChar char="-"/>
            </a:pPr>
            <a:r>
              <a:rPr lang="en-US" sz="2200" b="0" dirty="0" smtClean="0">
                <a:solidFill>
                  <a:schemeClr val="tx1"/>
                </a:solidFill>
                <a:latin typeface="Stag Sans Light" pitchFamily="34" charset="0"/>
              </a:rPr>
              <a:t>Don’t worry when there is silence in the car</a:t>
            </a:r>
          </a:p>
          <a:p>
            <a:pPr marL="325955" indent="-325955">
              <a:lnSpc>
                <a:spcPct val="150000"/>
              </a:lnSpc>
              <a:buFontTx/>
              <a:buChar char="-"/>
            </a:pPr>
            <a:r>
              <a:rPr lang="en-US" sz="2200" b="0" dirty="0" smtClean="0">
                <a:solidFill>
                  <a:schemeClr val="tx1"/>
                </a:solidFill>
                <a:latin typeface="Stag Sans Light" pitchFamily="34" charset="0"/>
              </a:rPr>
              <a:t>You do not need to be perfect</a:t>
            </a:r>
          </a:p>
          <a:p>
            <a:pPr>
              <a:lnSpc>
                <a:spcPct val="150000"/>
              </a:lnSpc>
            </a:pPr>
            <a:endParaRPr lang="en-AU" sz="2200" dirty="0">
              <a:solidFill>
                <a:schemeClr val="tx1"/>
              </a:solidFill>
              <a:latin typeface="Stag Sans Light" pitchFamily="34" charset="0"/>
            </a:endParaRPr>
          </a:p>
        </p:txBody>
      </p:sp>
      <p:sp>
        <p:nvSpPr>
          <p:cNvPr id="7" name="Title 3"/>
          <p:cNvSpPr txBox="1">
            <a:spLocks/>
          </p:cNvSpPr>
          <p:nvPr/>
        </p:nvSpPr>
        <p:spPr>
          <a:xfrm rot="21441139">
            <a:off x="-185179" y="802713"/>
            <a:ext cx="3730074"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The day of</a:t>
            </a:r>
            <a:r>
              <a:rPr lang="en-AU" sz="4000" b="0" dirty="0" smtClean="0">
                <a:latin typeface="Stag Sans Bold" pitchFamily="34" charset="0"/>
              </a:rPr>
              <a:t>.</a:t>
            </a:r>
            <a:endParaRPr lang="en-AU" sz="4000" b="0" dirty="0">
              <a:latin typeface="Stag Sans Bold"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2" name="Subtitle 4"/>
          <p:cNvSpPr txBox="1">
            <a:spLocks/>
          </p:cNvSpPr>
          <p:nvPr/>
        </p:nvSpPr>
        <p:spPr>
          <a:xfrm rot="21720000">
            <a:off x="-190626" y="1526354"/>
            <a:ext cx="2872383"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(PDA)</a:t>
            </a:r>
            <a:endParaRPr lang="en-AU" b="0" dirty="0">
              <a:solidFill>
                <a:schemeClr val="tx2"/>
              </a:solidFill>
              <a:latin typeface="Stag Sans Semibold" pitchFamily="34" charset="0"/>
            </a:endParaRPr>
          </a:p>
        </p:txBody>
      </p:sp>
    </p:spTree>
    <p:extLst>
      <p:ext uri="{BB962C8B-B14F-4D97-AF65-F5344CB8AC3E}">
        <p14:creationId xmlns:p14="http://schemas.microsoft.com/office/powerpoint/2010/main" val="326260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138053" y="2592505"/>
            <a:ext cx="8241095" cy="4356478"/>
          </a:xfrm>
          <a:prstGeom prst="rect">
            <a:avLst/>
          </a:prstGeom>
        </p:spPr>
        <p:txBody>
          <a:bodyPr lIns="104306" tIns="52153" rIns="104306" bIns="52153">
            <a:normAutofit/>
          </a:bodyPr>
          <a:lstStyle>
            <a:lvl1pPr marL="0" indent="0" algn="l" defTabSz="914239" rtl="0" eaLnBrk="1" latinLnBrk="0" hangingPunct="1">
              <a:spcBef>
                <a:spcPts val="526"/>
              </a:spcBef>
              <a:spcAft>
                <a:spcPts val="526"/>
              </a:spcAft>
              <a:buFont typeface="Arial" pitchFamily="34" charset="0"/>
              <a:buNone/>
              <a:defRPr sz="1800" b="1" kern="1200">
                <a:solidFill>
                  <a:schemeClr val="tx2"/>
                </a:solidFill>
                <a:latin typeface="+mn-lt"/>
                <a:ea typeface="+mn-ea"/>
                <a:cs typeface="Arial" pitchFamily="34" charset="0"/>
              </a:defRPr>
            </a:lvl1pPr>
            <a:lvl2pPr marL="0" indent="0" algn="l" defTabSz="914239" rtl="0" eaLnBrk="1" latinLnBrk="0" hangingPunct="1">
              <a:spcBef>
                <a:spcPts val="0"/>
              </a:spcBef>
              <a:buFont typeface="Arial" pitchFamily="34" charset="0"/>
              <a:buNone/>
              <a:defRPr sz="1400" kern="1200">
                <a:solidFill>
                  <a:schemeClr val="tx1"/>
                </a:solidFill>
                <a:latin typeface="+mn-lt"/>
                <a:ea typeface="+mn-ea"/>
                <a:cs typeface="Arial" pitchFamily="34" charset="0"/>
              </a:defRPr>
            </a:lvl2pPr>
            <a:lvl3pPr marL="214567"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3pPr>
            <a:lvl4pPr marL="429134"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4pPr>
            <a:lvl5pPr marL="643702" indent="-215962" algn="l" defTabSz="914239" rtl="0" eaLnBrk="1" latinLnBrk="0" hangingPunct="1">
              <a:spcBef>
                <a:spcPts val="0"/>
              </a:spcBef>
              <a:buFont typeface="Arial" pitchFamily="34" charset="0"/>
              <a:buChar char="•"/>
              <a:defRPr sz="1400" kern="1200" baseline="0">
                <a:solidFill>
                  <a:schemeClr val="tx1"/>
                </a:solidFill>
                <a:latin typeface="+mn-lt"/>
                <a:ea typeface="+mn-ea"/>
                <a:cs typeface="Arial" pitchFamily="34" charset="0"/>
              </a:defRPr>
            </a:lvl5pPr>
            <a:lvl6pPr marL="858269"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6pPr>
            <a:lvl7pPr marL="1072836"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7pPr>
            <a:lvl8pPr marL="1287403"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8pPr>
            <a:lvl9pPr marL="1501970"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9pPr>
          </a:lstStyle>
          <a:p>
            <a:pPr marL="325955" indent="-325955">
              <a:lnSpc>
                <a:spcPct val="150000"/>
              </a:lnSpc>
              <a:buFontTx/>
              <a:buChar char="-"/>
            </a:pPr>
            <a:r>
              <a:rPr lang="en-US" sz="2200" b="0" dirty="0" smtClean="0">
                <a:solidFill>
                  <a:schemeClr val="tx1"/>
                </a:solidFill>
                <a:latin typeface="Stag Sans Light" pitchFamily="34" charset="0"/>
              </a:rPr>
              <a:t>Not keeping up with the traffic flow</a:t>
            </a:r>
          </a:p>
          <a:p>
            <a:pPr marL="325955" indent="-325955">
              <a:lnSpc>
                <a:spcPct val="150000"/>
              </a:lnSpc>
              <a:buFontTx/>
              <a:buChar char="-"/>
            </a:pPr>
            <a:r>
              <a:rPr lang="en-US" sz="2200" b="0" dirty="0" smtClean="0">
                <a:solidFill>
                  <a:schemeClr val="tx1"/>
                </a:solidFill>
                <a:latin typeface="Stag Sans Light" pitchFamily="34" charset="0"/>
              </a:rPr>
              <a:t>Hitting the curb when parking</a:t>
            </a:r>
          </a:p>
          <a:p>
            <a:pPr marL="325955" indent="-325955">
              <a:lnSpc>
                <a:spcPct val="150000"/>
              </a:lnSpc>
              <a:buFontTx/>
              <a:buChar char="-"/>
            </a:pPr>
            <a:r>
              <a:rPr lang="en-US" sz="2200" b="0" dirty="0" smtClean="0">
                <a:solidFill>
                  <a:schemeClr val="tx1"/>
                </a:solidFill>
                <a:latin typeface="Stag Sans Light" pitchFamily="34" charset="0"/>
              </a:rPr>
              <a:t>Not indicating for long enough</a:t>
            </a:r>
          </a:p>
          <a:p>
            <a:pPr marL="325955" indent="-325955">
              <a:lnSpc>
                <a:spcPct val="150000"/>
              </a:lnSpc>
              <a:buFontTx/>
              <a:buChar char="-"/>
            </a:pPr>
            <a:r>
              <a:rPr lang="en-US" sz="2200" b="0" dirty="0" smtClean="0">
                <a:solidFill>
                  <a:schemeClr val="tx1"/>
                </a:solidFill>
                <a:latin typeface="Stag Sans Light" pitchFamily="34" charset="0"/>
              </a:rPr>
              <a:t>Driving too slow</a:t>
            </a:r>
          </a:p>
          <a:p>
            <a:pPr marL="325955" indent="-325955">
              <a:lnSpc>
                <a:spcPct val="150000"/>
              </a:lnSpc>
              <a:buFontTx/>
              <a:buChar char="-"/>
            </a:pPr>
            <a:r>
              <a:rPr lang="en-US" sz="2200" b="0" dirty="0" smtClean="0">
                <a:solidFill>
                  <a:schemeClr val="tx1"/>
                </a:solidFill>
                <a:latin typeface="Stag Sans Light" pitchFamily="34" charset="0"/>
              </a:rPr>
              <a:t>Not checking your blind spot and mirrors</a:t>
            </a:r>
          </a:p>
          <a:p>
            <a:pPr>
              <a:lnSpc>
                <a:spcPct val="150000"/>
              </a:lnSpc>
            </a:pPr>
            <a:endParaRPr lang="en-AU" sz="2200" dirty="0">
              <a:solidFill>
                <a:schemeClr val="tx1"/>
              </a:solidFill>
              <a:latin typeface="Stag Sans Light" pitchFamily="34" charset="0"/>
            </a:endParaRPr>
          </a:p>
        </p:txBody>
      </p:sp>
      <p:sp>
        <p:nvSpPr>
          <p:cNvPr id="7" name="Title 3"/>
          <p:cNvSpPr txBox="1">
            <a:spLocks/>
          </p:cNvSpPr>
          <p:nvPr/>
        </p:nvSpPr>
        <p:spPr>
          <a:xfrm rot="21441139">
            <a:off x="-184990" y="810946"/>
            <a:ext cx="3373597"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The PDA</a:t>
            </a:r>
            <a:r>
              <a:rPr lang="en-AU" sz="4000" b="0" dirty="0" smtClean="0">
                <a:latin typeface="Stag Sans Bold" pitchFamily="34" charset="0"/>
              </a:rPr>
              <a:t>.</a:t>
            </a:r>
            <a:endParaRPr lang="en-AU" sz="4000" b="0" dirty="0">
              <a:latin typeface="Stag Sans Bold"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2" name="Subtitle 4"/>
          <p:cNvSpPr txBox="1">
            <a:spLocks/>
          </p:cNvSpPr>
          <p:nvPr/>
        </p:nvSpPr>
        <p:spPr>
          <a:xfrm rot="21720000">
            <a:off x="-191263" y="1562857"/>
            <a:ext cx="4964282"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Common test mistakes</a:t>
            </a:r>
            <a:endParaRPr lang="en-AU" b="0" dirty="0">
              <a:solidFill>
                <a:schemeClr val="tx2"/>
              </a:solidFill>
              <a:latin typeface="Stag Sans Semibold" pitchFamily="34" charset="0"/>
            </a:endParaRPr>
          </a:p>
        </p:txBody>
      </p:sp>
      <p:grpSp>
        <p:nvGrpSpPr>
          <p:cNvPr id="6" name="Group 5"/>
          <p:cNvGrpSpPr/>
          <p:nvPr/>
        </p:nvGrpSpPr>
        <p:grpSpPr>
          <a:xfrm>
            <a:off x="6426820" y="2332093"/>
            <a:ext cx="3347864" cy="2142475"/>
            <a:chOff x="5574406" y="-210252"/>
            <a:chExt cx="3347864" cy="2142475"/>
          </a:xfrm>
        </p:grpSpPr>
        <p:pic>
          <p:nvPicPr>
            <p:cNvPr id="8" name="Picture 4"/>
            <p:cNvPicPr>
              <a:picLocks noChangeAspect="1" noChangeArrowheads="1"/>
            </p:cNvPicPr>
            <p:nvPr/>
          </p:nvPicPr>
          <p:blipFill>
            <a:blip r:embed="rId4" cstate="print"/>
            <a:srcRect r="3490"/>
            <a:stretch>
              <a:fillRect/>
            </a:stretch>
          </p:blipFill>
          <p:spPr bwMode="auto">
            <a:xfrm>
              <a:off x="6294486" y="403461"/>
              <a:ext cx="2484437" cy="1528762"/>
            </a:xfrm>
            <a:prstGeom prst="rect">
              <a:avLst/>
            </a:prstGeom>
            <a:solidFill>
              <a:schemeClr val="bg1">
                <a:lumMod val="85000"/>
              </a:schemeClr>
            </a:solidFill>
            <a:ln w="76200">
              <a:solidFill>
                <a:schemeClr val="bg1"/>
              </a:solidFill>
              <a:miter lim="800000"/>
            </a:ln>
            <a:effectLst/>
          </p:spPr>
        </p:pic>
        <p:sp>
          <p:nvSpPr>
            <p:cNvPr id="10" name="Text Box 5"/>
            <p:cNvSpPr txBox="1">
              <a:spLocks noChangeArrowheads="1"/>
            </p:cNvSpPr>
            <p:nvPr/>
          </p:nvSpPr>
          <p:spPr bwMode="auto">
            <a:xfrm>
              <a:off x="5574406" y="-210252"/>
              <a:ext cx="3347864" cy="430887"/>
            </a:xfrm>
            <a:prstGeom prst="rect">
              <a:avLst/>
            </a:prstGeom>
            <a:noFill/>
            <a:ln w="9525">
              <a:noFill/>
              <a:miter lim="800000"/>
              <a:headEnd/>
              <a:tailEnd/>
            </a:ln>
            <a:effectLst/>
          </p:spPr>
          <p:txBody>
            <a:bodyPr wrap="square">
              <a:spAutoFit/>
            </a:bodyPr>
            <a:lstStyle/>
            <a:p>
              <a:pPr algn="r">
                <a:spcBef>
                  <a:spcPct val="50000"/>
                </a:spcBef>
              </a:pPr>
              <a:r>
                <a:rPr lang="en-AU" sz="2200" dirty="0">
                  <a:solidFill>
                    <a:srgbClr val="A50021"/>
                  </a:solidFill>
                  <a:latin typeface="Stag Sans Medium" pitchFamily="34" charset="0"/>
                </a:rPr>
                <a:t>What is a blind spot?</a:t>
              </a:r>
            </a:p>
          </p:txBody>
        </p:sp>
      </p:grpSp>
    </p:spTree>
    <p:extLst>
      <p:ext uri="{BB962C8B-B14F-4D97-AF65-F5344CB8AC3E}">
        <p14:creationId xmlns:p14="http://schemas.microsoft.com/office/powerpoint/2010/main" val="588420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138053" y="2592505"/>
            <a:ext cx="8241095" cy="4356478"/>
          </a:xfrm>
          <a:prstGeom prst="rect">
            <a:avLst/>
          </a:prstGeom>
        </p:spPr>
        <p:txBody>
          <a:bodyPr lIns="104306" tIns="52153" rIns="104306" bIns="52153">
            <a:normAutofit/>
          </a:bodyPr>
          <a:lstStyle>
            <a:lvl1pPr marL="0" indent="0" algn="l" defTabSz="914239" rtl="0" eaLnBrk="1" latinLnBrk="0" hangingPunct="1">
              <a:spcBef>
                <a:spcPts val="526"/>
              </a:spcBef>
              <a:spcAft>
                <a:spcPts val="526"/>
              </a:spcAft>
              <a:buFont typeface="Arial" pitchFamily="34" charset="0"/>
              <a:buNone/>
              <a:defRPr sz="1800" b="1" kern="1200">
                <a:solidFill>
                  <a:schemeClr val="tx2"/>
                </a:solidFill>
                <a:latin typeface="+mn-lt"/>
                <a:ea typeface="+mn-ea"/>
                <a:cs typeface="Arial" pitchFamily="34" charset="0"/>
              </a:defRPr>
            </a:lvl1pPr>
            <a:lvl2pPr marL="0" indent="0" algn="l" defTabSz="914239" rtl="0" eaLnBrk="1" latinLnBrk="0" hangingPunct="1">
              <a:spcBef>
                <a:spcPts val="0"/>
              </a:spcBef>
              <a:buFont typeface="Arial" pitchFamily="34" charset="0"/>
              <a:buNone/>
              <a:defRPr sz="1400" kern="1200">
                <a:solidFill>
                  <a:schemeClr val="tx1"/>
                </a:solidFill>
                <a:latin typeface="+mn-lt"/>
                <a:ea typeface="+mn-ea"/>
                <a:cs typeface="Arial" pitchFamily="34" charset="0"/>
              </a:defRPr>
            </a:lvl2pPr>
            <a:lvl3pPr marL="214567"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3pPr>
            <a:lvl4pPr marL="429134"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4pPr>
            <a:lvl5pPr marL="643702" indent="-215962" algn="l" defTabSz="914239" rtl="0" eaLnBrk="1" latinLnBrk="0" hangingPunct="1">
              <a:spcBef>
                <a:spcPts val="0"/>
              </a:spcBef>
              <a:buFont typeface="Arial" pitchFamily="34" charset="0"/>
              <a:buChar char="•"/>
              <a:defRPr sz="1400" kern="1200" baseline="0">
                <a:solidFill>
                  <a:schemeClr val="tx1"/>
                </a:solidFill>
                <a:latin typeface="+mn-lt"/>
                <a:ea typeface="+mn-ea"/>
                <a:cs typeface="Arial" pitchFamily="34" charset="0"/>
              </a:defRPr>
            </a:lvl5pPr>
            <a:lvl6pPr marL="858269"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6pPr>
            <a:lvl7pPr marL="1072836"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7pPr>
            <a:lvl8pPr marL="1287403"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8pPr>
            <a:lvl9pPr marL="1501970"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9pPr>
          </a:lstStyle>
          <a:p>
            <a:pPr marL="325955" indent="-325955">
              <a:lnSpc>
                <a:spcPct val="150000"/>
              </a:lnSpc>
              <a:buFontTx/>
              <a:buChar char="-"/>
            </a:pPr>
            <a:r>
              <a:rPr lang="en-US" sz="2200" b="0" dirty="0" smtClean="0">
                <a:solidFill>
                  <a:schemeClr val="tx1"/>
                </a:solidFill>
                <a:latin typeface="Stag Sans Light" pitchFamily="34" charset="0"/>
              </a:rPr>
              <a:t>Speeding </a:t>
            </a:r>
          </a:p>
          <a:p>
            <a:pPr marL="325955" indent="-325955">
              <a:lnSpc>
                <a:spcPct val="150000"/>
              </a:lnSpc>
              <a:buFontTx/>
              <a:buChar char="-"/>
            </a:pPr>
            <a:r>
              <a:rPr lang="en-US" sz="2200" b="0" dirty="0" smtClean="0">
                <a:solidFill>
                  <a:schemeClr val="tx1"/>
                </a:solidFill>
                <a:latin typeface="Stag Sans Light" pitchFamily="34" charset="0"/>
              </a:rPr>
              <a:t>Disobeying a road sign or traffic regulation</a:t>
            </a:r>
          </a:p>
          <a:p>
            <a:pPr marL="325955" indent="-325955">
              <a:lnSpc>
                <a:spcPct val="150000"/>
              </a:lnSpc>
              <a:buFontTx/>
              <a:buChar char="-"/>
            </a:pPr>
            <a:r>
              <a:rPr lang="en-US" sz="2200" b="0" dirty="0" smtClean="0">
                <a:solidFill>
                  <a:schemeClr val="tx1"/>
                </a:solidFill>
                <a:latin typeface="Stag Sans Light" pitchFamily="34" charset="0"/>
              </a:rPr>
              <a:t>The assessor takes control of the vehicle</a:t>
            </a:r>
          </a:p>
          <a:p>
            <a:pPr marL="325955" indent="-325955">
              <a:lnSpc>
                <a:spcPct val="150000"/>
              </a:lnSpc>
              <a:buFontTx/>
              <a:buChar char="-"/>
            </a:pPr>
            <a:r>
              <a:rPr lang="en-US" sz="2200" b="0" dirty="0" smtClean="0">
                <a:solidFill>
                  <a:schemeClr val="tx1"/>
                </a:solidFill>
                <a:latin typeface="Stag Sans Light" pitchFamily="34" charset="0"/>
              </a:rPr>
              <a:t>Nearly causing a crash </a:t>
            </a:r>
          </a:p>
          <a:p>
            <a:pPr marL="325955" indent="-325955">
              <a:lnSpc>
                <a:spcPct val="150000"/>
              </a:lnSpc>
              <a:buFontTx/>
              <a:buChar char="-"/>
            </a:pPr>
            <a:r>
              <a:rPr lang="en-US" sz="2200" b="0" dirty="0" smtClean="0">
                <a:solidFill>
                  <a:schemeClr val="tx1"/>
                </a:solidFill>
                <a:latin typeface="Stag Sans Light" pitchFamily="34" charset="0"/>
              </a:rPr>
              <a:t>Driving without wearing your seat belt</a:t>
            </a:r>
          </a:p>
          <a:p>
            <a:pPr>
              <a:lnSpc>
                <a:spcPct val="150000"/>
              </a:lnSpc>
            </a:pPr>
            <a:endParaRPr lang="en-AU" sz="2200" dirty="0">
              <a:solidFill>
                <a:schemeClr val="tx1"/>
              </a:solidFill>
              <a:latin typeface="Stag Sans Light" pitchFamily="34" charset="0"/>
            </a:endParaRPr>
          </a:p>
        </p:txBody>
      </p:sp>
      <p:sp>
        <p:nvSpPr>
          <p:cNvPr id="7" name="Title 3"/>
          <p:cNvSpPr txBox="1">
            <a:spLocks/>
          </p:cNvSpPr>
          <p:nvPr/>
        </p:nvSpPr>
        <p:spPr>
          <a:xfrm rot="21441139">
            <a:off x="-184987" y="811035"/>
            <a:ext cx="3369724"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The PDA</a:t>
            </a:r>
            <a:r>
              <a:rPr lang="en-AU" sz="4000" b="0" dirty="0" smtClean="0">
                <a:latin typeface="Stag Sans Bold" pitchFamily="34" charset="0"/>
              </a:rPr>
              <a:t>.</a:t>
            </a:r>
            <a:endParaRPr lang="en-AU" sz="4000" b="0" dirty="0">
              <a:latin typeface="Stag Sans Bold"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2" name="Subtitle 4"/>
          <p:cNvSpPr txBox="1">
            <a:spLocks/>
          </p:cNvSpPr>
          <p:nvPr/>
        </p:nvSpPr>
        <p:spPr>
          <a:xfrm rot="21720000">
            <a:off x="-191021" y="1549031"/>
            <a:ext cx="4171930"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Automatic failure</a:t>
            </a:r>
            <a:endParaRPr lang="en-AU" b="0" dirty="0">
              <a:solidFill>
                <a:schemeClr val="tx2"/>
              </a:solidFill>
              <a:latin typeface="Stag Sans Semibold" pitchFamily="34" charset="0"/>
            </a:endParaRPr>
          </a:p>
        </p:txBody>
      </p:sp>
      <p:pic>
        <p:nvPicPr>
          <p:cNvPr id="11" name="Picture 2" descr="http://upload.wikimedia.org/wikipedia/commons/thumb/e/e2/RedX.svg/500px-RedX.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932" y="626584"/>
            <a:ext cx="2520919" cy="252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3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5" name="Title 3"/>
          <p:cNvSpPr>
            <a:spLocks noGrp="1"/>
          </p:cNvSpPr>
          <p:nvPr>
            <p:ph type="title"/>
          </p:nvPr>
        </p:nvSpPr>
        <p:spPr>
          <a:xfrm rot="21441139">
            <a:off x="-185990" y="767675"/>
            <a:ext cx="5247133" cy="637592"/>
          </a:xfrm>
          <a:solidFill>
            <a:schemeClr val="tx2"/>
          </a:solidFill>
        </p:spPr>
        <p:txBody>
          <a:bodyPr anchor="ctr" anchorCtr="0"/>
          <a:lstStyle/>
          <a:p>
            <a:pPr algn="r"/>
            <a:r>
              <a:rPr lang="en-AU" sz="4000" b="0" dirty="0" smtClean="0">
                <a:solidFill>
                  <a:schemeClr val="bg1"/>
                </a:solidFill>
                <a:latin typeface="Stag Sans Bold" pitchFamily="34" charset="0"/>
              </a:rPr>
              <a:t>Coping with a fail</a:t>
            </a:r>
            <a:r>
              <a:rPr lang="en-AU" sz="4000" b="0" dirty="0" smtClean="0">
                <a:latin typeface="Stag Sans Bold" pitchFamily="34" charset="0"/>
              </a:rPr>
              <a:t>.</a:t>
            </a:r>
            <a:endParaRPr lang="en-AU" sz="4000" b="0" dirty="0">
              <a:latin typeface="Stag Sans Bold" pitchFamily="34" charset="0"/>
            </a:endParaRPr>
          </a:p>
        </p:txBody>
      </p:sp>
      <p:sp>
        <p:nvSpPr>
          <p:cNvPr id="7" name="Subtitle 4"/>
          <p:cNvSpPr txBox="1">
            <a:spLocks/>
          </p:cNvSpPr>
          <p:nvPr/>
        </p:nvSpPr>
        <p:spPr>
          <a:xfrm rot="21720000">
            <a:off x="-537183" y="2374817"/>
            <a:ext cx="5741320" cy="468000"/>
          </a:xfrm>
          <a:prstGeom prst="rect">
            <a:avLst/>
          </a:prstGeom>
          <a:solidFill>
            <a:schemeClr val="accent1"/>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b="0" dirty="0" smtClean="0">
                <a:solidFill>
                  <a:schemeClr val="bg1"/>
                </a:solidFill>
                <a:latin typeface="Stag Sans Semibold" pitchFamily="34" charset="0"/>
              </a:rPr>
              <a:t>Listen to the assessor’s feedback</a:t>
            </a:r>
            <a:endParaRPr lang="en-AU" sz="2000" b="0" dirty="0">
              <a:solidFill>
                <a:schemeClr val="bg1"/>
              </a:solidFill>
              <a:latin typeface="Stag Sans Semibold" pitchFamily="34" charset="0"/>
            </a:endParaRPr>
          </a:p>
        </p:txBody>
      </p:sp>
      <p:sp>
        <p:nvSpPr>
          <p:cNvPr id="8" name="Subtitle 4"/>
          <p:cNvSpPr txBox="1">
            <a:spLocks/>
          </p:cNvSpPr>
          <p:nvPr/>
        </p:nvSpPr>
        <p:spPr>
          <a:xfrm rot="21442116">
            <a:off x="-505305" y="3109404"/>
            <a:ext cx="5275819" cy="468000"/>
          </a:xfrm>
          <a:prstGeom prst="rect">
            <a:avLst/>
          </a:prstGeom>
          <a:solidFill>
            <a:schemeClr val="accent2"/>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b="0" dirty="0" smtClean="0">
                <a:solidFill>
                  <a:schemeClr val="bg1"/>
                </a:solidFill>
                <a:latin typeface="Stag Sans Semibold" pitchFamily="34" charset="0"/>
              </a:rPr>
              <a:t>Practice the areas of weakness</a:t>
            </a:r>
            <a:endParaRPr lang="en-AU" sz="2000" b="0" dirty="0">
              <a:solidFill>
                <a:schemeClr val="bg1"/>
              </a:solidFill>
              <a:latin typeface="Stag Sans Semibold" pitchFamily="34" charset="0"/>
            </a:endParaRPr>
          </a:p>
        </p:txBody>
      </p:sp>
      <p:sp>
        <p:nvSpPr>
          <p:cNvPr id="9" name="Subtitle 4"/>
          <p:cNvSpPr txBox="1">
            <a:spLocks/>
          </p:cNvSpPr>
          <p:nvPr/>
        </p:nvSpPr>
        <p:spPr>
          <a:xfrm rot="21720000">
            <a:off x="-46980" y="3779962"/>
            <a:ext cx="4096376" cy="468000"/>
          </a:xfrm>
          <a:prstGeom prst="rect">
            <a:avLst/>
          </a:prstGeom>
          <a:solidFill>
            <a:schemeClr val="accent1"/>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b="0" dirty="0" smtClean="0">
                <a:solidFill>
                  <a:schemeClr val="bg1"/>
                </a:solidFill>
                <a:latin typeface="Stag Sans Semibold" pitchFamily="34" charset="0"/>
              </a:rPr>
              <a:t>Book in another test</a:t>
            </a:r>
            <a:endParaRPr lang="en-AU" sz="2000" b="0" dirty="0">
              <a:solidFill>
                <a:schemeClr val="bg1"/>
              </a:solidFill>
              <a:latin typeface="Stag Sans Semibold" pitchFamily="34" charset="0"/>
            </a:endParaRPr>
          </a:p>
        </p:txBody>
      </p:sp>
    </p:spTree>
    <p:extLst>
      <p:ext uri="{BB962C8B-B14F-4D97-AF65-F5344CB8AC3E}">
        <p14:creationId xmlns:p14="http://schemas.microsoft.com/office/powerpoint/2010/main" val="182846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138053" y="2592505"/>
            <a:ext cx="8241095" cy="4356478"/>
          </a:xfrm>
          <a:prstGeom prst="rect">
            <a:avLst/>
          </a:prstGeom>
        </p:spPr>
        <p:txBody>
          <a:bodyPr lIns="104306" tIns="52153" rIns="104306" bIns="52153">
            <a:normAutofit/>
          </a:bodyPr>
          <a:lstStyle>
            <a:lvl1pPr marL="0" indent="0" algn="l" defTabSz="914239" rtl="0" eaLnBrk="1" latinLnBrk="0" hangingPunct="1">
              <a:spcBef>
                <a:spcPts val="526"/>
              </a:spcBef>
              <a:spcAft>
                <a:spcPts val="526"/>
              </a:spcAft>
              <a:buFont typeface="Arial" pitchFamily="34" charset="0"/>
              <a:buNone/>
              <a:defRPr sz="1800" b="1" kern="1200">
                <a:solidFill>
                  <a:schemeClr val="tx2"/>
                </a:solidFill>
                <a:latin typeface="+mn-lt"/>
                <a:ea typeface="+mn-ea"/>
                <a:cs typeface="Arial" pitchFamily="34" charset="0"/>
              </a:defRPr>
            </a:lvl1pPr>
            <a:lvl2pPr marL="0" indent="0" algn="l" defTabSz="914239" rtl="0" eaLnBrk="1" latinLnBrk="0" hangingPunct="1">
              <a:spcBef>
                <a:spcPts val="0"/>
              </a:spcBef>
              <a:buFont typeface="Arial" pitchFamily="34" charset="0"/>
              <a:buNone/>
              <a:defRPr sz="1400" kern="1200">
                <a:solidFill>
                  <a:schemeClr val="tx1"/>
                </a:solidFill>
                <a:latin typeface="+mn-lt"/>
                <a:ea typeface="+mn-ea"/>
                <a:cs typeface="Arial" pitchFamily="34" charset="0"/>
              </a:defRPr>
            </a:lvl2pPr>
            <a:lvl3pPr marL="214567"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3pPr>
            <a:lvl4pPr marL="429134"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4pPr>
            <a:lvl5pPr marL="643702" indent="-215962" algn="l" defTabSz="914239" rtl="0" eaLnBrk="1" latinLnBrk="0" hangingPunct="1">
              <a:spcBef>
                <a:spcPts val="0"/>
              </a:spcBef>
              <a:buFont typeface="Arial" pitchFamily="34" charset="0"/>
              <a:buChar char="•"/>
              <a:defRPr sz="1400" kern="1200" baseline="0">
                <a:solidFill>
                  <a:schemeClr val="tx1"/>
                </a:solidFill>
                <a:latin typeface="+mn-lt"/>
                <a:ea typeface="+mn-ea"/>
                <a:cs typeface="Arial" pitchFamily="34" charset="0"/>
              </a:defRPr>
            </a:lvl5pPr>
            <a:lvl6pPr marL="858269"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6pPr>
            <a:lvl7pPr marL="1072836"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7pPr>
            <a:lvl8pPr marL="1287403"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8pPr>
            <a:lvl9pPr marL="1501970"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9pPr>
          </a:lstStyle>
          <a:p>
            <a:pPr>
              <a:lnSpc>
                <a:spcPct val="150000"/>
              </a:lnSpc>
            </a:pPr>
            <a:r>
              <a:rPr lang="en-US" sz="2200" b="0" dirty="0" smtClean="0">
                <a:solidFill>
                  <a:schemeClr val="tx1"/>
                </a:solidFill>
                <a:latin typeface="Stag Sans Light" pitchFamily="34" charset="0"/>
              </a:rPr>
              <a:t>For each scene you will be given one of the following driving tasks:</a:t>
            </a:r>
          </a:p>
          <a:p>
            <a:pPr marL="342900" indent="-342900">
              <a:lnSpc>
                <a:spcPct val="150000"/>
              </a:lnSpc>
              <a:buFontTx/>
              <a:buChar char="-"/>
            </a:pPr>
            <a:r>
              <a:rPr lang="en-US" sz="2200" b="0" dirty="0" smtClean="0">
                <a:solidFill>
                  <a:schemeClr val="tx1"/>
                </a:solidFill>
                <a:latin typeface="Stag Sans Light" pitchFamily="34" charset="0"/>
              </a:rPr>
              <a:t>Slow down</a:t>
            </a:r>
          </a:p>
          <a:p>
            <a:pPr marL="342900" indent="-342900">
              <a:lnSpc>
                <a:spcPct val="150000"/>
              </a:lnSpc>
              <a:buFontTx/>
              <a:buChar char="-"/>
            </a:pPr>
            <a:r>
              <a:rPr lang="en-US" sz="2200" b="0" dirty="0" smtClean="0">
                <a:solidFill>
                  <a:schemeClr val="tx1"/>
                </a:solidFill>
                <a:latin typeface="Stag Sans Light" pitchFamily="34" charset="0"/>
              </a:rPr>
              <a:t>Overtake</a:t>
            </a:r>
          </a:p>
          <a:p>
            <a:pPr marL="342900" indent="-342900">
              <a:lnSpc>
                <a:spcPct val="150000"/>
              </a:lnSpc>
              <a:buFontTx/>
              <a:buChar char="-"/>
            </a:pPr>
            <a:r>
              <a:rPr lang="en-US" sz="2200" b="0" dirty="0" smtClean="0">
                <a:solidFill>
                  <a:schemeClr val="tx1"/>
                </a:solidFill>
                <a:latin typeface="Stag Sans Light" pitchFamily="34" charset="0"/>
              </a:rPr>
              <a:t>Make your turn</a:t>
            </a:r>
          </a:p>
          <a:p>
            <a:pPr marL="342900" indent="-342900">
              <a:lnSpc>
                <a:spcPct val="150000"/>
              </a:lnSpc>
              <a:buFontTx/>
              <a:buChar char="-"/>
            </a:pPr>
            <a:r>
              <a:rPr lang="en-US" sz="2200" b="0" dirty="0" smtClean="0">
                <a:solidFill>
                  <a:schemeClr val="tx1"/>
                </a:solidFill>
                <a:latin typeface="Stag Sans Light" pitchFamily="34" charset="0"/>
              </a:rPr>
              <a:t>Move off</a:t>
            </a:r>
          </a:p>
        </p:txBody>
      </p:sp>
      <p:sp>
        <p:nvSpPr>
          <p:cNvPr id="7" name="Title 3"/>
          <p:cNvSpPr txBox="1">
            <a:spLocks/>
          </p:cNvSpPr>
          <p:nvPr/>
        </p:nvSpPr>
        <p:spPr>
          <a:xfrm rot="21441139">
            <a:off x="-186874" y="729383"/>
            <a:ext cx="6904875"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Hazard Perception Test</a:t>
            </a:r>
            <a:r>
              <a:rPr lang="en-AU" sz="4000" b="0" dirty="0" smtClean="0">
                <a:latin typeface="Stag Sans Bold" pitchFamily="34" charset="0"/>
              </a:rPr>
              <a:t>.</a:t>
            </a:r>
            <a:endParaRPr lang="en-AU" sz="4000" b="0" dirty="0">
              <a:latin typeface="Stag Sans Bold"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pic>
        <p:nvPicPr>
          <p:cNvPr id="8" name="Picture 4"/>
          <p:cNvPicPr>
            <a:picLocks noChangeAspect="1" noChangeArrowheads="1"/>
          </p:cNvPicPr>
          <p:nvPr/>
        </p:nvPicPr>
        <p:blipFill>
          <a:blip r:embed="rId4" cstate="print"/>
          <a:srcRect/>
          <a:stretch>
            <a:fillRect/>
          </a:stretch>
        </p:blipFill>
        <p:spPr bwMode="auto">
          <a:xfrm rot="478976">
            <a:off x="4087366" y="3675097"/>
            <a:ext cx="2823633" cy="2801119"/>
          </a:xfrm>
          <a:prstGeom prst="rect">
            <a:avLst/>
          </a:prstGeom>
          <a:solidFill>
            <a:schemeClr val="bg1">
              <a:lumMod val="85000"/>
            </a:schemeClr>
          </a:solidFill>
          <a:ln w="76200">
            <a:solidFill>
              <a:schemeClr val="bg1"/>
            </a:solidFill>
            <a:miter lim="800000"/>
          </a:ln>
          <a:effectLst/>
        </p:spPr>
      </p:pic>
    </p:spTree>
    <p:extLst>
      <p:ext uri="{BB962C8B-B14F-4D97-AF65-F5344CB8AC3E}">
        <p14:creationId xmlns:p14="http://schemas.microsoft.com/office/powerpoint/2010/main" val="402546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24" y="756295"/>
            <a:ext cx="7158037"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73350" y="3410506"/>
            <a:ext cx="5346700" cy="738664"/>
          </a:xfrm>
          <a:prstGeom prst="rect">
            <a:avLst/>
          </a:prstGeom>
        </p:spPr>
        <p:txBody>
          <a:bodyPr>
            <a:spAutoFit/>
          </a:bodyPr>
          <a:lstStyle/>
          <a:p>
            <a:r>
              <a:rPr lang="en-AU" dirty="0"/>
              <a:t>http://www.transport.wa.gov.au/licensing/hazard-perception-test-simulator.asp</a:t>
            </a:r>
          </a:p>
        </p:txBody>
      </p:sp>
    </p:spTree>
    <p:extLst>
      <p:ext uri="{BB962C8B-B14F-4D97-AF65-F5344CB8AC3E}">
        <p14:creationId xmlns:p14="http://schemas.microsoft.com/office/powerpoint/2010/main" val="1293307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Picture 3"/>
          <p:cNvPicPr>
            <a:picLocks noGrp="1" noChangeAspect="1" noChangeArrowheads="1"/>
          </p:cNvPicPr>
          <p:nvPr>
            <p:ph type="body" idx="1"/>
          </p:nvPr>
        </p:nvPicPr>
        <p:blipFill>
          <a:blip r:embed="rId3" cstate="print"/>
          <a:srcRect l="78365" t="5003" r="2631" b="5986"/>
          <a:stretch>
            <a:fillRect/>
          </a:stretch>
        </p:blipFill>
        <p:spPr>
          <a:xfrm>
            <a:off x="7579248" y="2986710"/>
            <a:ext cx="2178819" cy="2975826"/>
          </a:xfrm>
          <a:noFill/>
          <a:ln/>
        </p:spPr>
      </p:pic>
      <p:pic>
        <p:nvPicPr>
          <p:cNvPr id="114692" name="Picture 4"/>
          <p:cNvPicPr>
            <a:picLocks noChangeAspect="1" noChangeArrowheads="1"/>
          </p:cNvPicPr>
          <p:nvPr/>
        </p:nvPicPr>
        <p:blipFill>
          <a:blip r:embed="rId3" cstate="print"/>
          <a:srcRect l="27220" t="2332" r="49918" b="5986"/>
          <a:stretch>
            <a:fillRect/>
          </a:stretch>
        </p:blipFill>
        <p:spPr bwMode="auto">
          <a:xfrm>
            <a:off x="4336188" y="2958706"/>
            <a:ext cx="2155621" cy="3047683"/>
          </a:xfrm>
          <a:prstGeom prst="rect">
            <a:avLst/>
          </a:prstGeom>
          <a:noFill/>
          <a:ln w="9525">
            <a:noFill/>
            <a:miter lim="800000"/>
            <a:headEnd/>
            <a:tailEnd/>
          </a:ln>
        </p:spPr>
      </p:pic>
      <p:sp>
        <p:nvSpPr>
          <p:cNvPr id="114693" name="Text Box 5"/>
          <p:cNvSpPr txBox="1">
            <a:spLocks noChangeArrowheads="1"/>
          </p:cNvSpPr>
          <p:nvPr/>
        </p:nvSpPr>
        <p:spPr bwMode="auto">
          <a:xfrm>
            <a:off x="496010" y="6143527"/>
            <a:ext cx="3200594" cy="782433"/>
          </a:xfrm>
          <a:prstGeom prst="rect">
            <a:avLst/>
          </a:prstGeom>
          <a:noFill/>
          <a:ln w="9525">
            <a:noFill/>
            <a:miter lim="800000"/>
            <a:headEnd/>
            <a:tailEnd/>
          </a:ln>
          <a:effectLst/>
        </p:spPr>
        <p:txBody>
          <a:bodyPr lIns="104306" tIns="52153" rIns="104306" bIns="52153">
            <a:spAutoFit/>
          </a:bodyPr>
          <a:lstStyle/>
          <a:p>
            <a:pPr algn="ctr"/>
            <a:r>
              <a:rPr lang="en-AU" sz="2200" b="1" dirty="0">
                <a:solidFill>
                  <a:srgbClr val="C00000"/>
                </a:solidFill>
                <a:latin typeface="Stag Sans Light" pitchFamily="34" charset="0"/>
              </a:rPr>
              <a:t>Yes</a:t>
            </a:r>
          </a:p>
          <a:p>
            <a:pPr algn="ctr"/>
            <a:r>
              <a:rPr lang="en-AU" sz="2200" dirty="0">
                <a:latin typeface="Stag Sans Light" pitchFamily="34" charset="0"/>
              </a:rPr>
              <a:t>Broken White Lines</a:t>
            </a:r>
          </a:p>
        </p:txBody>
      </p:sp>
      <p:sp>
        <p:nvSpPr>
          <p:cNvPr id="114694" name="Text Box 6"/>
          <p:cNvSpPr txBox="1">
            <a:spLocks noChangeArrowheads="1"/>
          </p:cNvSpPr>
          <p:nvPr/>
        </p:nvSpPr>
        <p:spPr bwMode="auto">
          <a:xfrm>
            <a:off x="3830874" y="6143527"/>
            <a:ext cx="3031653" cy="782433"/>
          </a:xfrm>
          <a:prstGeom prst="rect">
            <a:avLst/>
          </a:prstGeom>
          <a:noFill/>
          <a:ln w="9525">
            <a:noFill/>
            <a:miter lim="800000"/>
            <a:headEnd/>
            <a:tailEnd/>
          </a:ln>
          <a:effectLst/>
        </p:spPr>
        <p:txBody>
          <a:bodyPr lIns="104306" tIns="52153" rIns="104306" bIns="52153">
            <a:spAutoFit/>
          </a:bodyPr>
          <a:lstStyle/>
          <a:p>
            <a:pPr algn="ctr"/>
            <a:r>
              <a:rPr lang="en-AU" sz="2200" b="1" dirty="0">
                <a:solidFill>
                  <a:srgbClr val="C00000"/>
                </a:solidFill>
                <a:latin typeface="Stag Sans Light" pitchFamily="34" charset="0"/>
              </a:rPr>
              <a:t>No</a:t>
            </a:r>
          </a:p>
          <a:p>
            <a:pPr algn="ctr"/>
            <a:r>
              <a:rPr lang="en-AU" sz="2200" dirty="0">
                <a:latin typeface="Stag Sans Light" pitchFamily="34" charset="0"/>
              </a:rPr>
              <a:t>Solid White Lines</a:t>
            </a:r>
          </a:p>
        </p:txBody>
      </p:sp>
      <p:sp>
        <p:nvSpPr>
          <p:cNvPr id="114695" name="Text Box 7"/>
          <p:cNvSpPr txBox="1">
            <a:spLocks noChangeArrowheads="1"/>
          </p:cNvSpPr>
          <p:nvPr/>
        </p:nvSpPr>
        <p:spPr bwMode="auto">
          <a:xfrm>
            <a:off x="6905342" y="6143527"/>
            <a:ext cx="3493920" cy="782433"/>
          </a:xfrm>
          <a:prstGeom prst="rect">
            <a:avLst/>
          </a:prstGeom>
          <a:noFill/>
          <a:ln w="9525">
            <a:noFill/>
            <a:miter lim="800000"/>
            <a:headEnd/>
            <a:tailEnd/>
          </a:ln>
          <a:effectLst/>
        </p:spPr>
        <p:txBody>
          <a:bodyPr lIns="104306" tIns="52153" rIns="104306" bIns="52153">
            <a:spAutoFit/>
          </a:bodyPr>
          <a:lstStyle/>
          <a:p>
            <a:pPr algn="ctr"/>
            <a:r>
              <a:rPr lang="en-AU" sz="2200" b="1" dirty="0">
                <a:solidFill>
                  <a:srgbClr val="C00000"/>
                </a:solidFill>
                <a:latin typeface="Stag Sans Light" pitchFamily="34" charset="0"/>
              </a:rPr>
              <a:t>Yes</a:t>
            </a:r>
          </a:p>
          <a:p>
            <a:pPr algn="ctr"/>
            <a:r>
              <a:rPr lang="en-AU" sz="2200" dirty="0">
                <a:latin typeface="Stag Sans Light" pitchFamily="34" charset="0"/>
              </a:rPr>
              <a:t>W</a:t>
            </a:r>
            <a:r>
              <a:rPr lang="en-AU" sz="2200" dirty="0" smtClean="0">
                <a:latin typeface="Stag Sans Light" pitchFamily="34" charset="0"/>
              </a:rPr>
              <a:t>hen </a:t>
            </a:r>
            <a:r>
              <a:rPr lang="en-AU" sz="2200" dirty="0">
                <a:latin typeface="Stag Sans Light" pitchFamily="34" charset="0"/>
              </a:rPr>
              <a:t>it is safe to do so</a:t>
            </a:r>
          </a:p>
        </p:txBody>
      </p:sp>
      <p:sp>
        <p:nvSpPr>
          <p:cNvPr id="114696" name="Text Box 8"/>
          <p:cNvSpPr txBox="1">
            <a:spLocks noChangeArrowheads="1"/>
          </p:cNvSpPr>
          <p:nvPr/>
        </p:nvSpPr>
        <p:spPr bwMode="auto">
          <a:xfrm>
            <a:off x="483614" y="2034004"/>
            <a:ext cx="9726167" cy="459268"/>
          </a:xfrm>
          <a:prstGeom prst="rect">
            <a:avLst/>
          </a:prstGeom>
          <a:noFill/>
          <a:ln w="9525">
            <a:noFill/>
            <a:miter lim="800000"/>
            <a:headEnd/>
            <a:tailEnd/>
          </a:ln>
          <a:effectLst/>
        </p:spPr>
        <p:txBody>
          <a:bodyPr lIns="104306" tIns="52153" rIns="104306" bIns="52153">
            <a:spAutoFit/>
          </a:bodyPr>
          <a:lstStyle/>
          <a:p>
            <a:pPr algn="ctr">
              <a:spcBef>
                <a:spcPct val="50000"/>
              </a:spcBef>
            </a:pPr>
            <a:r>
              <a:rPr lang="en-AU" sz="2200" dirty="0">
                <a:latin typeface="Stag Sans Light" pitchFamily="34" charset="0"/>
              </a:rPr>
              <a:t>Is it legal for the car to overtake in each of these diagrams?</a:t>
            </a:r>
          </a:p>
        </p:txBody>
      </p:sp>
      <p:pic>
        <p:nvPicPr>
          <p:cNvPr id="114697" name="Picture 9"/>
          <p:cNvPicPr>
            <a:picLocks noChangeAspect="1" noChangeArrowheads="1"/>
          </p:cNvPicPr>
          <p:nvPr/>
        </p:nvPicPr>
        <p:blipFill>
          <a:blip r:embed="rId4" cstate="print"/>
          <a:srcRect/>
          <a:stretch>
            <a:fillRect/>
          </a:stretch>
        </p:blipFill>
        <p:spPr bwMode="auto">
          <a:xfrm>
            <a:off x="1007728" y="2920199"/>
            <a:ext cx="2177161" cy="3080487"/>
          </a:xfrm>
          <a:prstGeom prst="rect">
            <a:avLst/>
          </a:prstGeom>
          <a:noFill/>
        </p:spPr>
      </p:pic>
      <p:sp>
        <p:nvSpPr>
          <p:cNvPr id="10" name="Title 3"/>
          <p:cNvSpPr txBox="1">
            <a:spLocks/>
          </p:cNvSpPr>
          <p:nvPr/>
        </p:nvSpPr>
        <p:spPr>
          <a:xfrm rot="21441139">
            <a:off x="-185371" y="794415"/>
            <a:ext cx="4089261"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Overtaking</a:t>
            </a:r>
            <a:r>
              <a:rPr lang="en-AU" sz="4000" b="0" dirty="0" smtClean="0">
                <a:latin typeface="Stag Sans Bold" pitchFamily="34" charset="0"/>
              </a:rPr>
              <a:t>.</a:t>
            </a:r>
            <a:endParaRPr lang="en-AU" sz="4000" b="0" dirty="0">
              <a:latin typeface="Stag Sans Bold" pitchFamily="34" charset="0"/>
            </a:endParaRPr>
          </a:p>
        </p:txBody>
      </p:sp>
    </p:spTree>
    <p:extLst>
      <p:ext uri="{BB962C8B-B14F-4D97-AF65-F5344CB8AC3E}">
        <p14:creationId xmlns:p14="http://schemas.microsoft.com/office/powerpoint/2010/main" val="4294489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fade">
                                      <p:cBhvr>
                                        <p:cTn id="7" dur="500"/>
                                        <p:tgtEl>
                                          <p:spTgt spid="1146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694"/>
                                        </p:tgtEl>
                                        <p:attrNameLst>
                                          <p:attrName>style.visibility</p:attrName>
                                        </p:attrNameLst>
                                      </p:cBhvr>
                                      <p:to>
                                        <p:strVal val="visible"/>
                                      </p:to>
                                    </p:set>
                                    <p:animEffect transition="in" filter="fade">
                                      <p:cBhvr>
                                        <p:cTn id="12" dur="500"/>
                                        <p:tgtEl>
                                          <p:spTgt spid="1146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4695"/>
                                        </p:tgtEl>
                                        <p:attrNameLst>
                                          <p:attrName>style.visibility</p:attrName>
                                        </p:attrNameLst>
                                      </p:cBhvr>
                                      <p:to>
                                        <p:strVal val="visible"/>
                                      </p:to>
                                    </p:set>
                                    <p:animEffect transition="in" filter="fade">
                                      <p:cBhvr>
                                        <p:cTn id="17"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p:bldP spid="114694" grpId="0"/>
      <p:bldP spid="11469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138053" y="2592505"/>
            <a:ext cx="8241095" cy="4356478"/>
          </a:xfrm>
          <a:prstGeom prst="rect">
            <a:avLst/>
          </a:prstGeom>
        </p:spPr>
        <p:txBody>
          <a:bodyPr lIns="104306" tIns="52153" rIns="104306" bIns="52153">
            <a:normAutofit/>
          </a:bodyPr>
          <a:lstStyle>
            <a:lvl1pPr marL="0" indent="0" algn="l" defTabSz="914239" rtl="0" eaLnBrk="1" latinLnBrk="0" hangingPunct="1">
              <a:spcBef>
                <a:spcPts val="526"/>
              </a:spcBef>
              <a:spcAft>
                <a:spcPts val="526"/>
              </a:spcAft>
              <a:buFont typeface="Arial" pitchFamily="34" charset="0"/>
              <a:buNone/>
              <a:defRPr sz="1800" b="1" kern="1200">
                <a:solidFill>
                  <a:schemeClr val="tx2"/>
                </a:solidFill>
                <a:latin typeface="+mn-lt"/>
                <a:ea typeface="+mn-ea"/>
                <a:cs typeface="Arial" pitchFamily="34" charset="0"/>
              </a:defRPr>
            </a:lvl1pPr>
            <a:lvl2pPr marL="0" indent="0" algn="l" defTabSz="914239" rtl="0" eaLnBrk="1" latinLnBrk="0" hangingPunct="1">
              <a:spcBef>
                <a:spcPts val="0"/>
              </a:spcBef>
              <a:buFont typeface="Arial" pitchFamily="34" charset="0"/>
              <a:buNone/>
              <a:defRPr sz="1400" kern="1200">
                <a:solidFill>
                  <a:schemeClr val="tx1"/>
                </a:solidFill>
                <a:latin typeface="+mn-lt"/>
                <a:ea typeface="+mn-ea"/>
                <a:cs typeface="Arial" pitchFamily="34" charset="0"/>
              </a:defRPr>
            </a:lvl2pPr>
            <a:lvl3pPr marL="214567"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3pPr>
            <a:lvl4pPr marL="429134"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4pPr>
            <a:lvl5pPr marL="643702" indent="-215962" algn="l" defTabSz="914239" rtl="0" eaLnBrk="1" latinLnBrk="0" hangingPunct="1">
              <a:spcBef>
                <a:spcPts val="0"/>
              </a:spcBef>
              <a:buFont typeface="Arial" pitchFamily="34" charset="0"/>
              <a:buChar char="•"/>
              <a:defRPr sz="1400" kern="1200" baseline="0">
                <a:solidFill>
                  <a:schemeClr val="tx1"/>
                </a:solidFill>
                <a:latin typeface="+mn-lt"/>
                <a:ea typeface="+mn-ea"/>
                <a:cs typeface="Arial" pitchFamily="34" charset="0"/>
              </a:defRPr>
            </a:lvl5pPr>
            <a:lvl6pPr marL="858269"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6pPr>
            <a:lvl7pPr marL="1072836"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7pPr>
            <a:lvl8pPr marL="1287403"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8pPr>
            <a:lvl9pPr marL="1501970"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9pPr>
          </a:lstStyle>
          <a:p>
            <a:pPr marL="457200" indent="-457200">
              <a:lnSpc>
                <a:spcPct val="150000"/>
              </a:lnSpc>
              <a:buAutoNum type="arabicPeriod"/>
            </a:pPr>
            <a:r>
              <a:rPr lang="en-US" sz="2200" b="0" dirty="0" smtClean="0">
                <a:solidFill>
                  <a:schemeClr val="tx1"/>
                </a:solidFill>
                <a:latin typeface="Stag Sans Light" pitchFamily="34" charset="0"/>
              </a:rPr>
              <a:t>Get a good view of the road ahead</a:t>
            </a:r>
          </a:p>
          <a:p>
            <a:pPr marL="457200" indent="-457200">
              <a:lnSpc>
                <a:spcPct val="150000"/>
              </a:lnSpc>
              <a:buAutoNum type="arabicPeriod"/>
            </a:pPr>
            <a:r>
              <a:rPr lang="en-US" sz="2200" b="0" dirty="0" smtClean="0">
                <a:solidFill>
                  <a:schemeClr val="tx1"/>
                </a:solidFill>
                <a:latin typeface="Stag Sans Light" pitchFamily="34" charset="0"/>
              </a:rPr>
              <a:t>Look behind and to the side of you</a:t>
            </a:r>
          </a:p>
          <a:p>
            <a:pPr marL="457200" indent="-457200">
              <a:lnSpc>
                <a:spcPct val="150000"/>
              </a:lnSpc>
              <a:buAutoNum type="arabicPeriod"/>
            </a:pPr>
            <a:r>
              <a:rPr lang="en-US" sz="2200" b="0" dirty="0" smtClean="0">
                <a:solidFill>
                  <a:schemeClr val="tx1"/>
                </a:solidFill>
                <a:latin typeface="Stag Sans Light" pitchFamily="34" charset="0"/>
              </a:rPr>
              <a:t>Signal before you overtake</a:t>
            </a:r>
          </a:p>
          <a:p>
            <a:pPr marL="457200" indent="-457200">
              <a:lnSpc>
                <a:spcPct val="150000"/>
              </a:lnSpc>
              <a:buAutoNum type="arabicPeriod"/>
            </a:pPr>
            <a:r>
              <a:rPr lang="en-US" sz="2200" b="0" dirty="0" smtClean="0">
                <a:solidFill>
                  <a:schemeClr val="tx1"/>
                </a:solidFill>
                <a:latin typeface="Stag Sans Light" pitchFamily="34" charset="0"/>
              </a:rPr>
              <a:t>Look AGAIN behind and to the side of you</a:t>
            </a:r>
          </a:p>
          <a:p>
            <a:pPr marL="457200" indent="-457200">
              <a:lnSpc>
                <a:spcPct val="150000"/>
              </a:lnSpc>
              <a:buAutoNum type="arabicPeriod"/>
            </a:pPr>
            <a:r>
              <a:rPr lang="en-US" sz="2200" b="0" dirty="0" smtClean="0">
                <a:solidFill>
                  <a:schemeClr val="tx1"/>
                </a:solidFill>
                <a:latin typeface="Stag Sans Light" pitchFamily="34" charset="0"/>
              </a:rPr>
              <a:t>Keep to the speed limit while overtaking</a:t>
            </a:r>
          </a:p>
          <a:p>
            <a:pPr marL="457200" indent="-457200">
              <a:lnSpc>
                <a:spcPct val="150000"/>
              </a:lnSpc>
              <a:buAutoNum type="arabicPeriod"/>
            </a:pPr>
            <a:r>
              <a:rPr lang="en-US" sz="2200" b="0" dirty="0" smtClean="0">
                <a:solidFill>
                  <a:schemeClr val="tx1"/>
                </a:solidFill>
                <a:latin typeface="Stag Sans Light" pitchFamily="34" charset="0"/>
              </a:rPr>
              <a:t>Move back into line</a:t>
            </a:r>
          </a:p>
          <a:p>
            <a:pPr>
              <a:lnSpc>
                <a:spcPct val="150000"/>
              </a:lnSpc>
            </a:pPr>
            <a:endParaRPr lang="en-US" sz="2200" b="0" dirty="0" smtClean="0">
              <a:solidFill>
                <a:schemeClr val="tx1"/>
              </a:solidFill>
              <a:latin typeface="Stag Sans Light" pitchFamily="34" charset="0"/>
            </a:endParaRPr>
          </a:p>
          <a:p>
            <a:pPr>
              <a:lnSpc>
                <a:spcPct val="150000"/>
              </a:lnSpc>
            </a:pPr>
            <a:endParaRPr lang="en-AU" sz="2200" dirty="0">
              <a:solidFill>
                <a:schemeClr val="tx1"/>
              </a:solidFill>
              <a:latin typeface="Stag Sans Light" pitchFamily="34" charset="0"/>
            </a:endParaRPr>
          </a:p>
        </p:txBody>
      </p:sp>
      <p:sp>
        <p:nvSpPr>
          <p:cNvPr id="7" name="Title 3"/>
          <p:cNvSpPr txBox="1">
            <a:spLocks/>
          </p:cNvSpPr>
          <p:nvPr/>
        </p:nvSpPr>
        <p:spPr>
          <a:xfrm rot="21441139">
            <a:off x="-185371" y="794423"/>
            <a:ext cx="4088958"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Overtaking</a:t>
            </a:r>
            <a:r>
              <a:rPr lang="en-AU" sz="4000" b="0" dirty="0" smtClean="0">
                <a:latin typeface="Stag Sans Bold" pitchFamily="34" charset="0"/>
              </a:rPr>
              <a:t>.</a:t>
            </a:r>
            <a:endParaRPr lang="en-AU" sz="4000" b="0" dirty="0">
              <a:latin typeface="Stag Sans Bold"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2" name="Subtitle 4"/>
          <p:cNvSpPr txBox="1">
            <a:spLocks/>
          </p:cNvSpPr>
          <p:nvPr/>
        </p:nvSpPr>
        <p:spPr>
          <a:xfrm rot="21720000">
            <a:off x="-190822" y="1537661"/>
            <a:ext cx="3520316"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6 key steps</a:t>
            </a:r>
            <a:endParaRPr lang="en-AU" b="0" dirty="0">
              <a:solidFill>
                <a:schemeClr val="tx2"/>
              </a:solidFill>
              <a:latin typeface="Stag Sans Semibold" pitchFamily="34" charset="0"/>
            </a:endParaRPr>
          </a:p>
        </p:txBody>
      </p:sp>
      <p:pic>
        <p:nvPicPr>
          <p:cNvPr id="8" name="Picture 4"/>
          <p:cNvPicPr>
            <a:picLocks noChangeAspect="1" noChangeArrowheads="1"/>
          </p:cNvPicPr>
          <p:nvPr/>
        </p:nvPicPr>
        <p:blipFill>
          <a:blip r:embed="rId4" cstate="print"/>
          <a:srcRect t="4782" r="4048" b="3613"/>
          <a:stretch>
            <a:fillRect/>
          </a:stretch>
        </p:blipFill>
        <p:spPr bwMode="auto">
          <a:xfrm rot="609668">
            <a:off x="6481028" y="1666499"/>
            <a:ext cx="3122625" cy="1697297"/>
          </a:xfrm>
          <a:prstGeom prst="rect">
            <a:avLst/>
          </a:prstGeom>
          <a:solidFill>
            <a:schemeClr val="bg1">
              <a:lumMod val="85000"/>
            </a:schemeClr>
          </a:solidFill>
          <a:ln w="76200">
            <a:solidFill>
              <a:schemeClr val="bg1"/>
            </a:solidFill>
            <a:miter lim="800000"/>
          </a:ln>
          <a:effectLst/>
        </p:spPr>
      </p:pic>
    </p:spTree>
    <p:extLst>
      <p:ext uri="{BB962C8B-B14F-4D97-AF65-F5344CB8AC3E}">
        <p14:creationId xmlns:p14="http://schemas.microsoft.com/office/powerpoint/2010/main" val="4642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138053" y="2592505"/>
            <a:ext cx="8241095" cy="4356478"/>
          </a:xfrm>
          <a:prstGeom prst="rect">
            <a:avLst/>
          </a:prstGeom>
        </p:spPr>
        <p:txBody>
          <a:bodyPr lIns="104306" tIns="52153" rIns="104306" bIns="52153">
            <a:normAutofit/>
          </a:bodyPr>
          <a:lstStyle>
            <a:lvl1pPr marL="0" indent="0" algn="l" defTabSz="914239" rtl="0" eaLnBrk="1" latinLnBrk="0" hangingPunct="1">
              <a:spcBef>
                <a:spcPts val="526"/>
              </a:spcBef>
              <a:spcAft>
                <a:spcPts val="526"/>
              </a:spcAft>
              <a:buFont typeface="Arial" pitchFamily="34" charset="0"/>
              <a:buNone/>
              <a:defRPr sz="1800" b="1" kern="1200">
                <a:solidFill>
                  <a:schemeClr val="tx2"/>
                </a:solidFill>
                <a:latin typeface="+mn-lt"/>
                <a:ea typeface="+mn-ea"/>
                <a:cs typeface="Arial" pitchFamily="34" charset="0"/>
              </a:defRPr>
            </a:lvl1pPr>
            <a:lvl2pPr marL="0" indent="0" algn="l" defTabSz="914239" rtl="0" eaLnBrk="1" latinLnBrk="0" hangingPunct="1">
              <a:spcBef>
                <a:spcPts val="0"/>
              </a:spcBef>
              <a:buFont typeface="Arial" pitchFamily="34" charset="0"/>
              <a:buNone/>
              <a:defRPr sz="1400" kern="1200">
                <a:solidFill>
                  <a:schemeClr val="tx1"/>
                </a:solidFill>
                <a:latin typeface="+mn-lt"/>
                <a:ea typeface="+mn-ea"/>
                <a:cs typeface="Arial" pitchFamily="34" charset="0"/>
              </a:defRPr>
            </a:lvl2pPr>
            <a:lvl3pPr marL="214567"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3pPr>
            <a:lvl4pPr marL="429134"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4pPr>
            <a:lvl5pPr marL="643702" indent="-215962" algn="l" defTabSz="914239" rtl="0" eaLnBrk="1" latinLnBrk="0" hangingPunct="1">
              <a:spcBef>
                <a:spcPts val="0"/>
              </a:spcBef>
              <a:buFont typeface="Arial" pitchFamily="34" charset="0"/>
              <a:buChar char="•"/>
              <a:defRPr sz="1400" kern="1200" baseline="0">
                <a:solidFill>
                  <a:schemeClr val="tx1"/>
                </a:solidFill>
                <a:latin typeface="+mn-lt"/>
                <a:ea typeface="+mn-ea"/>
                <a:cs typeface="Arial" pitchFamily="34" charset="0"/>
              </a:defRPr>
            </a:lvl5pPr>
            <a:lvl6pPr marL="858269"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6pPr>
            <a:lvl7pPr marL="1072836"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7pPr>
            <a:lvl8pPr marL="1287403"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8pPr>
            <a:lvl9pPr marL="1501970" indent="-215962" algn="l" defTabSz="914239" rtl="0" eaLnBrk="1" latinLnBrk="0" hangingPunct="1">
              <a:spcBef>
                <a:spcPts val="0"/>
              </a:spcBef>
              <a:buFont typeface="Arial" pitchFamily="34" charset="0"/>
              <a:buChar char="•"/>
              <a:defRPr sz="1400" kern="1200">
                <a:solidFill>
                  <a:schemeClr val="tx1"/>
                </a:solidFill>
                <a:latin typeface="+mn-lt"/>
                <a:ea typeface="+mn-ea"/>
                <a:cs typeface="Arial" pitchFamily="34" charset="0"/>
              </a:defRPr>
            </a:lvl9pPr>
          </a:lstStyle>
          <a:p>
            <a:pPr>
              <a:lnSpc>
                <a:spcPct val="150000"/>
              </a:lnSpc>
            </a:pPr>
            <a:r>
              <a:rPr lang="en-US" sz="2200" b="0" dirty="0" smtClean="0">
                <a:solidFill>
                  <a:schemeClr val="tx1"/>
                </a:solidFill>
                <a:latin typeface="Stag Sans Light" pitchFamily="34" charset="0"/>
              </a:rPr>
              <a:t>Penalties for traffic offences include:</a:t>
            </a:r>
          </a:p>
          <a:p>
            <a:pPr marL="342900" indent="-342900">
              <a:lnSpc>
                <a:spcPct val="150000"/>
              </a:lnSpc>
              <a:buFontTx/>
              <a:buChar char="-"/>
            </a:pPr>
            <a:r>
              <a:rPr lang="en-US" sz="2200" b="0" dirty="0" smtClean="0">
                <a:solidFill>
                  <a:schemeClr val="tx1"/>
                </a:solidFill>
                <a:latin typeface="Stag Sans Light" pitchFamily="34" charset="0"/>
              </a:rPr>
              <a:t>Fines</a:t>
            </a:r>
          </a:p>
          <a:p>
            <a:pPr marL="342900" indent="-342900">
              <a:lnSpc>
                <a:spcPct val="150000"/>
              </a:lnSpc>
              <a:buFontTx/>
              <a:buChar char="-"/>
            </a:pPr>
            <a:r>
              <a:rPr lang="en-US" sz="2200" b="0" dirty="0" smtClean="0">
                <a:solidFill>
                  <a:schemeClr val="tx1"/>
                </a:solidFill>
                <a:latin typeface="Stag Sans Light" pitchFamily="34" charset="0"/>
              </a:rPr>
              <a:t>Demerit points</a:t>
            </a:r>
          </a:p>
          <a:p>
            <a:pPr marL="342900" indent="-342900">
              <a:lnSpc>
                <a:spcPct val="150000"/>
              </a:lnSpc>
              <a:buFontTx/>
              <a:buChar char="-"/>
            </a:pPr>
            <a:r>
              <a:rPr lang="en-US" sz="2200" b="0" dirty="0" smtClean="0">
                <a:solidFill>
                  <a:schemeClr val="tx1"/>
                </a:solidFill>
                <a:latin typeface="Stag Sans Light" pitchFamily="34" charset="0"/>
              </a:rPr>
              <a:t>Loss of licence</a:t>
            </a:r>
          </a:p>
          <a:p>
            <a:pPr marL="342900" indent="-342900">
              <a:lnSpc>
                <a:spcPct val="150000"/>
              </a:lnSpc>
              <a:buFontTx/>
              <a:buChar char="-"/>
            </a:pPr>
            <a:r>
              <a:rPr lang="en-US" sz="2200" b="0" dirty="0" smtClean="0">
                <a:solidFill>
                  <a:schemeClr val="tx1"/>
                </a:solidFill>
                <a:latin typeface="Stag Sans Light" pitchFamily="34" charset="0"/>
              </a:rPr>
              <a:t>Imprisonment </a:t>
            </a:r>
          </a:p>
          <a:p>
            <a:pPr>
              <a:lnSpc>
                <a:spcPct val="150000"/>
              </a:lnSpc>
            </a:pPr>
            <a:endParaRPr lang="en-AU" sz="2200" dirty="0">
              <a:solidFill>
                <a:schemeClr val="tx1"/>
              </a:solidFill>
              <a:latin typeface="Stag Sans Light" pitchFamily="34" charset="0"/>
            </a:endParaRPr>
          </a:p>
        </p:txBody>
      </p:sp>
      <p:sp>
        <p:nvSpPr>
          <p:cNvPr id="7" name="Title 3"/>
          <p:cNvSpPr txBox="1">
            <a:spLocks/>
          </p:cNvSpPr>
          <p:nvPr/>
        </p:nvSpPr>
        <p:spPr>
          <a:xfrm rot="21441139">
            <a:off x="-186642" y="739428"/>
            <a:ext cx="6469962"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Keeping your licence</a:t>
            </a:r>
            <a:r>
              <a:rPr lang="en-AU" sz="4000" b="0" dirty="0" smtClean="0">
                <a:latin typeface="Stag Sans Bold" pitchFamily="34" charset="0"/>
              </a:rPr>
              <a:t>.</a:t>
            </a:r>
            <a:endParaRPr lang="en-AU" sz="4000" b="0" dirty="0">
              <a:latin typeface="Stag Sans Bold"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2" name="Subtitle 4"/>
          <p:cNvSpPr txBox="1">
            <a:spLocks/>
          </p:cNvSpPr>
          <p:nvPr/>
        </p:nvSpPr>
        <p:spPr>
          <a:xfrm rot="21720000">
            <a:off x="-190933" y="1543977"/>
            <a:ext cx="3882306"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Traffic offences</a:t>
            </a:r>
            <a:endParaRPr lang="en-AU" b="0" dirty="0">
              <a:solidFill>
                <a:schemeClr val="tx2"/>
              </a:solidFill>
              <a:latin typeface="Stag Sans Semibold" pitchFamily="34" charset="0"/>
            </a:endParaRPr>
          </a:p>
        </p:txBody>
      </p:sp>
      <p:sp>
        <p:nvSpPr>
          <p:cNvPr id="10" name="Rectangle 9"/>
          <p:cNvSpPr/>
          <p:nvPr/>
        </p:nvSpPr>
        <p:spPr>
          <a:xfrm>
            <a:off x="450156" y="6804967"/>
            <a:ext cx="6552728" cy="400110"/>
          </a:xfrm>
          <a:prstGeom prst="rect">
            <a:avLst/>
          </a:prstGeom>
        </p:spPr>
        <p:txBody>
          <a:bodyPr wrap="square">
            <a:spAutoFit/>
          </a:bodyPr>
          <a:lstStyle/>
          <a:p>
            <a:pPr>
              <a:buFontTx/>
              <a:buNone/>
            </a:pPr>
            <a:r>
              <a:rPr lang="en-US" sz="2000" dirty="0">
                <a:solidFill>
                  <a:schemeClr val="bg2">
                    <a:lumMod val="50000"/>
                  </a:schemeClr>
                </a:solidFill>
                <a:latin typeface="Stag Sans Medium" pitchFamily="34" charset="0"/>
              </a:rPr>
              <a:t>Demerit points stay on your record for 3 years.</a:t>
            </a:r>
            <a:endParaRPr lang="en-AU" sz="2000" dirty="0">
              <a:solidFill>
                <a:schemeClr val="bg2">
                  <a:lumMod val="50000"/>
                </a:schemeClr>
              </a:solidFill>
              <a:latin typeface="Stag Sans Medium" pitchFamily="34" charset="0"/>
            </a:endParaRPr>
          </a:p>
        </p:txBody>
      </p:sp>
    </p:spTree>
    <p:extLst>
      <p:ext uri="{BB962C8B-B14F-4D97-AF65-F5344CB8AC3E}">
        <p14:creationId xmlns:p14="http://schemas.microsoft.com/office/powerpoint/2010/main" val="69327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5" name="Title 3"/>
          <p:cNvSpPr>
            <a:spLocks noGrp="1"/>
          </p:cNvSpPr>
          <p:nvPr>
            <p:ph type="title"/>
          </p:nvPr>
        </p:nvSpPr>
        <p:spPr>
          <a:xfrm rot="21441139">
            <a:off x="-187415" y="706050"/>
            <a:ext cx="7915238" cy="637592"/>
          </a:xfrm>
          <a:solidFill>
            <a:schemeClr val="tx2"/>
          </a:solidFill>
        </p:spPr>
        <p:txBody>
          <a:bodyPr anchor="ctr" anchorCtr="0"/>
          <a:lstStyle/>
          <a:p>
            <a:pPr algn="r"/>
            <a:r>
              <a:rPr lang="en-AU" sz="4000" b="0" dirty="0" smtClean="0">
                <a:solidFill>
                  <a:schemeClr val="bg1"/>
                </a:solidFill>
                <a:latin typeface="Stag Sans Bold" pitchFamily="34" charset="0"/>
              </a:rPr>
              <a:t>What we’re looking at today </a:t>
            </a:r>
            <a:r>
              <a:rPr lang="en-AU" sz="4000" b="0" dirty="0" smtClean="0">
                <a:latin typeface="Stag Sans Bold" pitchFamily="34" charset="0"/>
              </a:rPr>
              <a:t>.</a:t>
            </a:r>
            <a:endParaRPr lang="en-AU" sz="4000" b="0" dirty="0">
              <a:latin typeface="Stag Sans Bold" pitchFamily="34" charset="0"/>
            </a:endParaRPr>
          </a:p>
        </p:txBody>
      </p:sp>
      <p:sp>
        <p:nvSpPr>
          <p:cNvPr id="7" name="Subtitle 4"/>
          <p:cNvSpPr txBox="1">
            <a:spLocks/>
          </p:cNvSpPr>
          <p:nvPr/>
        </p:nvSpPr>
        <p:spPr>
          <a:xfrm rot="21720000">
            <a:off x="-536766" y="2350890"/>
            <a:ext cx="4370098" cy="468000"/>
          </a:xfrm>
          <a:prstGeom prst="rect">
            <a:avLst/>
          </a:prstGeom>
          <a:solidFill>
            <a:schemeClr val="accent1"/>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b="0" dirty="0" smtClean="0">
                <a:solidFill>
                  <a:schemeClr val="bg1"/>
                </a:solidFill>
                <a:latin typeface="Stag Sans Semibold" pitchFamily="34" charset="0"/>
              </a:rPr>
              <a:t>The licensing system</a:t>
            </a:r>
            <a:endParaRPr lang="en-AU" sz="2000" b="0" dirty="0">
              <a:solidFill>
                <a:schemeClr val="bg1"/>
              </a:solidFill>
              <a:latin typeface="Stag Sans Semibold" pitchFamily="34" charset="0"/>
            </a:endParaRPr>
          </a:p>
        </p:txBody>
      </p:sp>
      <p:sp>
        <p:nvSpPr>
          <p:cNvPr id="8" name="Subtitle 4"/>
          <p:cNvSpPr txBox="1">
            <a:spLocks/>
          </p:cNvSpPr>
          <p:nvPr/>
        </p:nvSpPr>
        <p:spPr>
          <a:xfrm rot="21442116">
            <a:off x="-505202" y="3032956"/>
            <a:ext cx="5082394" cy="468000"/>
          </a:xfrm>
          <a:prstGeom prst="rect">
            <a:avLst/>
          </a:prstGeom>
          <a:solidFill>
            <a:schemeClr val="accent2"/>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b="0" dirty="0" smtClean="0">
                <a:solidFill>
                  <a:schemeClr val="bg1"/>
                </a:solidFill>
                <a:latin typeface="Stag Sans Semibold" pitchFamily="34" charset="0"/>
              </a:rPr>
              <a:t>Practical driving assessment</a:t>
            </a:r>
            <a:endParaRPr lang="en-AU" sz="2000" b="0" dirty="0">
              <a:solidFill>
                <a:schemeClr val="bg1"/>
              </a:solidFill>
              <a:latin typeface="Stag Sans Semibold" pitchFamily="34" charset="0"/>
            </a:endParaRPr>
          </a:p>
        </p:txBody>
      </p:sp>
      <p:sp>
        <p:nvSpPr>
          <p:cNvPr id="9" name="Subtitle 4"/>
          <p:cNvSpPr txBox="1">
            <a:spLocks/>
          </p:cNvSpPr>
          <p:nvPr/>
        </p:nvSpPr>
        <p:spPr>
          <a:xfrm rot="21720000">
            <a:off x="-47025" y="3710465"/>
            <a:ext cx="4240261" cy="468000"/>
          </a:xfrm>
          <a:prstGeom prst="rect">
            <a:avLst/>
          </a:prstGeom>
          <a:solidFill>
            <a:schemeClr val="accent1"/>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b="0" dirty="0" smtClean="0">
                <a:solidFill>
                  <a:schemeClr val="bg1"/>
                </a:solidFill>
                <a:latin typeface="Stag Sans Semibold" pitchFamily="34" charset="0"/>
              </a:rPr>
              <a:t>Hazard perception test</a:t>
            </a:r>
            <a:endParaRPr lang="en-AU" sz="2000" b="0" dirty="0">
              <a:solidFill>
                <a:schemeClr val="bg1"/>
              </a:solidFill>
              <a:latin typeface="Stag Sans Semibold" pitchFamily="34" charset="0"/>
            </a:endParaRPr>
          </a:p>
        </p:txBody>
      </p:sp>
    </p:spTree>
    <p:extLst>
      <p:ext uri="{BB962C8B-B14F-4D97-AF65-F5344CB8AC3E}">
        <p14:creationId xmlns:p14="http://schemas.microsoft.com/office/powerpoint/2010/main" val="25151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8074093" y="3060681"/>
            <a:ext cx="1543586" cy="1412790"/>
          </a:xfrm>
          <a:prstGeom prst="roundRect">
            <a:avLst/>
          </a:prstGeom>
          <a:solidFill>
            <a:srgbClr val="1C8703"/>
          </a:solidFill>
          <a:ln>
            <a:solidFill>
              <a:srgbClr val="1C8703"/>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r>
              <a:rPr lang="en-US" sz="9700" b="1" dirty="0">
                <a:solidFill>
                  <a:schemeClr val="bg1"/>
                </a:solidFill>
                <a:latin typeface="Arial Black" pitchFamily="34" charset="0"/>
              </a:rPr>
              <a:t>P</a:t>
            </a:r>
            <a:endParaRPr lang="en-AU" sz="9700" b="1" dirty="0">
              <a:solidFill>
                <a:schemeClr val="bg1"/>
              </a:solidFill>
              <a:latin typeface="Arial Black" pitchFamily="34" charset="0"/>
            </a:endParaRPr>
          </a:p>
        </p:txBody>
      </p:sp>
      <p:sp>
        <p:nvSpPr>
          <p:cNvPr id="5" name="Line 11"/>
          <p:cNvSpPr>
            <a:spLocks noChangeShapeType="1"/>
          </p:cNvSpPr>
          <p:nvPr/>
        </p:nvSpPr>
        <p:spPr bwMode="auto">
          <a:xfrm>
            <a:off x="799395" y="5857032"/>
            <a:ext cx="907091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104306" tIns="52153" rIns="104306" bIns="52153"/>
          <a:lstStyle/>
          <a:p>
            <a:endParaRPr lang="en-AU"/>
          </a:p>
        </p:txBody>
      </p:sp>
      <p:sp>
        <p:nvSpPr>
          <p:cNvPr id="6" name="Line 11"/>
          <p:cNvSpPr>
            <a:spLocks noChangeShapeType="1"/>
          </p:cNvSpPr>
          <p:nvPr/>
        </p:nvSpPr>
        <p:spPr bwMode="auto">
          <a:xfrm>
            <a:off x="799395" y="5108827"/>
            <a:ext cx="774900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104306" tIns="52153" rIns="104306" bIns="52153"/>
          <a:lstStyle/>
          <a:p>
            <a:endParaRPr lang="en-AU"/>
          </a:p>
        </p:txBody>
      </p:sp>
      <p:sp>
        <p:nvSpPr>
          <p:cNvPr id="7" name="TextBox 6"/>
          <p:cNvSpPr txBox="1">
            <a:spLocks noChangeArrowheads="1"/>
          </p:cNvSpPr>
          <p:nvPr/>
        </p:nvSpPr>
        <p:spPr bwMode="auto">
          <a:xfrm>
            <a:off x="1417608" y="5103667"/>
            <a:ext cx="6371484" cy="78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ctr" eaLnBrk="1" hangingPunct="1"/>
            <a:r>
              <a:rPr lang="en-AU" sz="2200" dirty="0">
                <a:latin typeface="Stag Sans Medium" pitchFamily="34" charset="0"/>
                <a:cs typeface="Arial" charset="0"/>
              </a:rPr>
              <a:t>4 Demerit Points  </a:t>
            </a:r>
          </a:p>
          <a:p>
            <a:pPr algn="ctr" eaLnBrk="1" hangingPunct="1"/>
            <a:endParaRPr lang="en-AU" sz="2200" dirty="0">
              <a:latin typeface="Stag Sans Medium" pitchFamily="34" charset="0"/>
              <a:cs typeface="Arial" charset="0"/>
            </a:endParaRPr>
          </a:p>
        </p:txBody>
      </p:sp>
      <p:sp>
        <p:nvSpPr>
          <p:cNvPr id="8" name="TextBox 7"/>
          <p:cNvSpPr txBox="1">
            <a:spLocks noChangeArrowheads="1"/>
          </p:cNvSpPr>
          <p:nvPr/>
        </p:nvSpPr>
        <p:spPr bwMode="auto">
          <a:xfrm>
            <a:off x="1786353" y="5857032"/>
            <a:ext cx="5641882" cy="44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ctr" eaLnBrk="1" hangingPunct="1"/>
            <a:r>
              <a:rPr lang="en-AU" sz="2200" dirty="0">
                <a:latin typeface="Stag Sans Medium" pitchFamily="34" charset="0"/>
                <a:cs typeface="Arial" charset="0"/>
              </a:rPr>
              <a:t>8 Demerit Points</a:t>
            </a:r>
          </a:p>
        </p:txBody>
      </p:sp>
      <p:sp>
        <p:nvSpPr>
          <p:cNvPr id="12" name="Line 15"/>
          <p:cNvSpPr>
            <a:spLocks noChangeShapeType="1"/>
          </p:cNvSpPr>
          <p:nvPr/>
        </p:nvSpPr>
        <p:spPr bwMode="auto">
          <a:xfrm>
            <a:off x="8548397" y="3043482"/>
            <a:ext cx="0" cy="20653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endParaRPr lang="en-AU"/>
          </a:p>
        </p:txBody>
      </p:sp>
      <p:sp>
        <p:nvSpPr>
          <p:cNvPr id="13" name="Text Box 18"/>
          <p:cNvSpPr txBox="1">
            <a:spLocks noChangeArrowheads="1"/>
          </p:cNvSpPr>
          <p:nvPr/>
        </p:nvSpPr>
        <p:spPr bwMode="auto">
          <a:xfrm>
            <a:off x="7074892" y="4681395"/>
            <a:ext cx="1771094" cy="44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spcBef>
                <a:spcPct val="50000"/>
              </a:spcBef>
            </a:pPr>
            <a:r>
              <a:rPr lang="en-AU" sz="2200" dirty="0">
                <a:latin typeface="Stag Sans Medium" pitchFamily="34" charset="0"/>
              </a:rPr>
              <a:t>6 months </a:t>
            </a:r>
          </a:p>
        </p:txBody>
      </p:sp>
      <p:sp>
        <p:nvSpPr>
          <p:cNvPr id="14" name="Text Box 19"/>
          <p:cNvSpPr txBox="1">
            <a:spLocks noChangeArrowheads="1"/>
          </p:cNvSpPr>
          <p:nvPr/>
        </p:nvSpPr>
        <p:spPr bwMode="auto">
          <a:xfrm>
            <a:off x="8587060" y="4484916"/>
            <a:ext cx="1852780" cy="44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spcBef>
                <a:spcPct val="50000"/>
              </a:spcBef>
            </a:pPr>
            <a:r>
              <a:rPr lang="en-AU" sz="2200" dirty="0">
                <a:latin typeface="Stag Sans Medium" pitchFamily="34" charset="0"/>
              </a:rPr>
              <a:t>12 months</a:t>
            </a:r>
          </a:p>
        </p:txBody>
      </p:sp>
      <p:sp>
        <p:nvSpPr>
          <p:cNvPr id="19" name="Rounded Rectangle 18"/>
          <p:cNvSpPr/>
          <p:nvPr/>
        </p:nvSpPr>
        <p:spPr>
          <a:xfrm>
            <a:off x="3386187" y="3057521"/>
            <a:ext cx="1533056" cy="1373371"/>
          </a:xfrm>
          <a:prstGeom prst="roundRect">
            <a:avLst/>
          </a:prstGeom>
          <a:solidFill>
            <a:srgbClr val="F8E708"/>
          </a:solidFill>
          <a:ln>
            <a:solidFill>
              <a:srgbClr val="F8E708"/>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r>
              <a:rPr lang="en-US" sz="9100" b="1" dirty="0">
                <a:solidFill>
                  <a:schemeClr val="tx1"/>
                </a:solidFill>
                <a:latin typeface="Arial Black" pitchFamily="34" charset="0"/>
              </a:rPr>
              <a:t>L</a:t>
            </a:r>
            <a:endParaRPr lang="en-AU" sz="9100" b="1" dirty="0">
              <a:solidFill>
                <a:schemeClr val="tx1"/>
              </a:solidFill>
              <a:latin typeface="Arial Black" pitchFamily="34" charset="0"/>
            </a:endParaRPr>
          </a:p>
        </p:txBody>
      </p:sp>
      <p:sp>
        <p:nvSpPr>
          <p:cNvPr id="20" name="Rounded Rectangle 19"/>
          <p:cNvSpPr/>
          <p:nvPr/>
        </p:nvSpPr>
        <p:spPr>
          <a:xfrm>
            <a:off x="1000506" y="3018103"/>
            <a:ext cx="1533056" cy="1373371"/>
          </a:xfrm>
          <a:prstGeom prst="roundRect">
            <a:avLst/>
          </a:prstGeom>
          <a:solidFill>
            <a:srgbClr val="F8E708"/>
          </a:solidFill>
          <a:ln>
            <a:solidFill>
              <a:srgbClr val="F8E708"/>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r>
              <a:rPr lang="en-US" sz="9700" b="1" dirty="0">
                <a:solidFill>
                  <a:schemeClr val="tx1"/>
                </a:solidFill>
                <a:latin typeface="Arial Black" pitchFamily="34" charset="0"/>
              </a:rPr>
              <a:t>L</a:t>
            </a:r>
            <a:endParaRPr lang="en-AU" sz="9700" b="1" dirty="0">
              <a:solidFill>
                <a:schemeClr val="tx1"/>
              </a:solidFill>
              <a:latin typeface="Arial Black" pitchFamily="34" charset="0"/>
            </a:endParaRPr>
          </a:p>
        </p:txBody>
      </p:sp>
      <p:sp>
        <p:nvSpPr>
          <p:cNvPr id="17" name="Rounded Rectangle 16"/>
          <p:cNvSpPr/>
          <p:nvPr/>
        </p:nvSpPr>
        <p:spPr bwMode="auto">
          <a:xfrm>
            <a:off x="5739930" y="3060681"/>
            <a:ext cx="1533056" cy="13702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r>
              <a:rPr lang="en-US" sz="9700" b="1" dirty="0">
                <a:solidFill>
                  <a:schemeClr val="bg1"/>
                </a:solidFill>
                <a:latin typeface="Arial Black" pitchFamily="34" charset="0"/>
              </a:rPr>
              <a:t>P</a:t>
            </a:r>
            <a:endParaRPr lang="en-AU" sz="9700" b="1" dirty="0">
              <a:solidFill>
                <a:schemeClr val="bg1"/>
              </a:solidFill>
              <a:latin typeface="Arial Black" pitchFamily="34" charset="0"/>
            </a:endParaRPr>
          </a:p>
        </p:txBody>
      </p:sp>
      <p:cxnSp>
        <p:nvCxnSpPr>
          <p:cNvPr id="3" name="Straight Arrow Connector 2"/>
          <p:cNvCxnSpPr/>
          <p:nvPr/>
        </p:nvCxnSpPr>
        <p:spPr>
          <a:xfrm>
            <a:off x="-7116285" y="4194995"/>
            <a:ext cx="1069340" cy="1008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itle 3"/>
          <p:cNvSpPr txBox="1">
            <a:spLocks/>
          </p:cNvSpPr>
          <p:nvPr/>
        </p:nvSpPr>
        <p:spPr>
          <a:xfrm rot="21441139">
            <a:off x="-185784" y="776549"/>
            <a:ext cx="4862771"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Demerit points</a:t>
            </a:r>
            <a:r>
              <a:rPr lang="en-AU" sz="4000" b="0" dirty="0" smtClean="0">
                <a:latin typeface="Stag Sans Bold" pitchFamily="34" charset="0"/>
              </a:rPr>
              <a:t>.</a:t>
            </a:r>
            <a:endParaRPr lang="en-AU" sz="4000" b="0" dirty="0">
              <a:latin typeface="Stag Sans Bold" pitchFamily="34" charset="0"/>
            </a:endParaRPr>
          </a:p>
        </p:txBody>
      </p:sp>
      <p:sp>
        <p:nvSpPr>
          <p:cNvPr id="23" name="Subtitle 4"/>
          <p:cNvSpPr txBox="1">
            <a:spLocks/>
          </p:cNvSpPr>
          <p:nvPr/>
        </p:nvSpPr>
        <p:spPr>
          <a:xfrm rot="21720000">
            <a:off x="-191022" y="1549043"/>
            <a:ext cx="4172676"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Graduated system</a:t>
            </a:r>
            <a:endParaRPr lang="en-AU" b="0" dirty="0">
              <a:solidFill>
                <a:schemeClr val="tx2"/>
              </a:solidFill>
              <a:latin typeface="Stag Sans Semibold" pitchFamily="34" charset="0"/>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Tree>
    <p:extLst>
      <p:ext uri="{BB962C8B-B14F-4D97-AF65-F5344CB8AC3E}">
        <p14:creationId xmlns:p14="http://schemas.microsoft.com/office/powerpoint/2010/main" val="373366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xit" presetSubtype="0" fill="hold" grpId="0"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2" grpId="0" animBg="1"/>
      <p:bldP spid="13" grpId="0"/>
      <p:bldP spid="14" grpId="0"/>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5" name="Title 3"/>
          <p:cNvSpPr>
            <a:spLocks noGrp="1"/>
          </p:cNvSpPr>
          <p:nvPr>
            <p:ph type="title"/>
          </p:nvPr>
        </p:nvSpPr>
        <p:spPr>
          <a:xfrm rot="21441139">
            <a:off x="-185374" y="794256"/>
            <a:ext cx="4096234" cy="637592"/>
          </a:xfrm>
          <a:solidFill>
            <a:schemeClr val="tx2"/>
          </a:solidFill>
        </p:spPr>
        <p:txBody>
          <a:bodyPr anchor="ctr" anchorCtr="0"/>
          <a:lstStyle/>
          <a:p>
            <a:pPr algn="r"/>
            <a:r>
              <a:rPr lang="en-AU" sz="4000" b="0" dirty="0" smtClean="0">
                <a:solidFill>
                  <a:schemeClr val="bg1"/>
                </a:solidFill>
                <a:latin typeface="Stag Sans Bold" pitchFamily="34" charset="0"/>
              </a:rPr>
              <a:t>In summary</a:t>
            </a:r>
            <a:r>
              <a:rPr lang="en-AU" sz="4000" b="0" dirty="0" smtClean="0">
                <a:latin typeface="Stag Sans Bold" pitchFamily="34" charset="0"/>
              </a:rPr>
              <a:t>.</a:t>
            </a:r>
            <a:endParaRPr lang="en-AU" sz="4000" b="0" dirty="0">
              <a:latin typeface="Stag Sans Bold" pitchFamily="34" charset="0"/>
            </a:endParaRPr>
          </a:p>
        </p:txBody>
      </p:sp>
      <p:sp>
        <p:nvSpPr>
          <p:cNvPr id="7" name="Subtitle 4"/>
          <p:cNvSpPr txBox="1">
            <a:spLocks/>
          </p:cNvSpPr>
          <p:nvPr/>
        </p:nvSpPr>
        <p:spPr>
          <a:xfrm rot="21720000">
            <a:off x="-537183" y="2374817"/>
            <a:ext cx="5741320" cy="468000"/>
          </a:xfrm>
          <a:prstGeom prst="rect">
            <a:avLst/>
          </a:prstGeom>
          <a:solidFill>
            <a:schemeClr val="accent1"/>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b="0" dirty="0" smtClean="0">
                <a:solidFill>
                  <a:schemeClr val="bg1"/>
                </a:solidFill>
                <a:latin typeface="Stag Sans Semibold" pitchFamily="34" charset="0"/>
              </a:rPr>
              <a:t>Get as much practice as possible</a:t>
            </a:r>
            <a:endParaRPr lang="en-AU" sz="2000" b="0" dirty="0">
              <a:solidFill>
                <a:schemeClr val="bg1"/>
              </a:solidFill>
              <a:latin typeface="Stag Sans Semibold" pitchFamily="34" charset="0"/>
            </a:endParaRPr>
          </a:p>
        </p:txBody>
      </p:sp>
      <p:sp>
        <p:nvSpPr>
          <p:cNvPr id="8" name="Subtitle 4"/>
          <p:cNvSpPr txBox="1">
            <a:spLocks/>
          </p:cNvSpPr>
          <p:nvPr/>
        </p:nvSpPr>
        <p:spPr>
          <a:xfrm rot="21442116">
            <a:off x="-504582" y="3140866"/>
            <a:ext cx="3905237" cy="468000"/>
          </a:xfrm>
          <a:prstGeom prst="rect">
            <a:avLst/>
          </a:prstGeom>
          <a:solidFill>
            <a:schemeClr val="accent2"/>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b="0" dirty="0" smtClean="0">
                <a:solidFill>
                  <a:schemeClr val="bg1"/>
                </a:solidFill>
                <a:latin typeface="Stag Sans Semibold" pitchFamily="34" charset="0"/>
              </a:rPr>
              <a:t>Persevere!</a:t>
            </a:r>
            <a:endParaRPr lang="en-AU" sz="2000" b="0" dirty="0">
              <a:solidFill>
                <a:schemeClr val="bg1"/>
              </a:solidFill>
              <a:latin typeface="Stag Sans Semibold" pitchFamily="34" charset="0"/>
            </a:endParaRPr>
          </a:p>
        </p:txBody>
      </p:sp>
      <p:pic>
        <p:nvPicPr>
          <p:cNvPr id="10" name="Picture 5"/>
          <p:cNvPicPr>
            <a:picLocks noChangeAspect="1" noChangeArrowheads="1"/>
          </p:cNvPicPr>
          <p:nvPr/>
        </p:nvPicPr>
        <p:blipFill>
          <a:blip r:embed="rId4" cstate="print"/>
          <a:srcRect/>
          <a:stretch>
            <a:fillRect/>
          </a:stretch>
        </p:blipFill>
        <p:spPr bwMode="auto">
          <a:xfrm rot="505470">
            <a:off x="5685303" y="2049869"/>
            <a:ext cx="4114879" cy="2959440"/>
          </a:xfrm>
          <a:prstGeom prst="rect">
            <a:avLst/>
          </a:prstGeom>
          <a:solidFill>
            <a:schemeClr val="bg1">
              <a:lumMod val="85000"/>
            </a:schemeClr>
          </a:solidFill>
          <a:ln w="76200">
            <a:solidFill>
              <a:schemeClr val="bg1"/>
            </a:solidFill>
            <a:miter lim="800000"/>
          </a:ln>
          <a:effectLst/>
        </p:spPr>
      </p:pic>
    </p:spTree>
    <p:extLst>
      <p:ext uri="{BB962C8B-B14F-4D97-AF65-F5344CB8AC3E}">
        <p14:creationId xmlns:p14="http://schemas.microsoft.com/office/powerpoint/2010/main" val="42643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ordArt 19"/>
          <p:cNvSpPr>
            <a:spLocks noChangeArrowheads="1" noChangeShapeType="1" noTextEdit="1"/>
          </p:cNvSpPr>
          <p:nvPr/>
        </p:nvSpPr>
        <p:spPr bwMode="auto">
          <a:xfrm>
            <a:off x="2826737" y="6143702"/>
            <a:ext cx="759607" cy="1025144"/>
          </a:xfrm>
          <a:prstGeom prst="rect">
            <a:avLst/>
          </a:prstGeom>
        </p:spPr>
        <p:txBody>
          <a:bodyPr wrap="none" lIns="104269" tIns="52135" rIns="104269" bIns="52135" fromWordArt="1">
            <a:prstTxWarp prst="textPlain">
              <a:avLst>
                <a:gd name="adj" fmla="val 50000"/>
              </a:avLst>
            </a:prstTxWarp>
          </a:bodyPr>
          <a:lstStyle/>
          <a:p>
            <a:pPr defTabSz="1042320"/>
            <a:endParaRPr lang="en-AU" sz="4100" kern="10" dirty="0">
              <a:ln w="25400">
                <a:solidFill>
                  <a:srgbClr val="FFFFFF"/>
                </a:solidFill>
                <a:round/>
                <a:headEnd/>
                <a:tailEnd/>
              </a:ln>
              <a:solidFill>
                <a:srgbClr val="FF0000"/>
              </a:solidFill>
              <a:effectLst>
                <a:outerShdw dist="35921" dir="2700000" algn="ctr" rotWithShape="0">
                  <a:srgbClr val="990000"/>
                </a:outerShdw>
              </a:effectLst>
              <a:latin typeface="Impact"/>
            </a:endParaRPr>
          </a:p>
        </p:txBody>
      </p:sp>
      <p:sp>
        <p:nvSpPr>
          <p:cNvPr id="2" name="TextBox 1"/>
          <p:cNvSpPr txBox="1"/>
          <p:nvPr/>
        </p:nvSpPr>
        <p:spPr>
          <a:xfrm>
            <a:off x="4167769" y="1240083"/>
            <a:ext cx="3705212" cy="1074784"/>
          </a:xfrm>
          <a:prstGeom prst="rect">
            <a:avLst/>
          </a:prstGeom>
          <a:noFill/>
        </p:spPr>
        <p:txBody>
          <a:bodyPr wrap="square" lIns="104269" tIns="52135" rIns="104269" bIns="52135" rtlCol="0">
            <a:spAutoFit/>
          </a:bodyPr>
          <a:lstStyle/>
          <a:p>
            <a:pPr algn="ctr" defTabSz="1042320"/>
            <a:r>
              <a:rPr lang="en-US" b="1" dirty="0">
                <a:solidFill>
                  <a:srgbClr val="000000"/>
                </a:solidFill>
                <a:latin typeface="Stag Sans Light" pitchFamily="34" charset="0"/>
                <a:cs typeface="Arial" panose="020B0604020202020204" pitchFamily="34" charset="0"/>
              </a:rPr>
              <a:t>1. Learner’s Permit</a:t>
            </a:r>
          </a:p>
          <a:p>
            <a:pPr algn="ctr" defTabSz="1042320"/>
            <a:r>
              <a:rPr lang="en-US" dirty="0">
                <a:solidFill>
                  <a:srgbClr val="000000"/>
                </a:solidFill>
                <a:latin typeface="Stag Sans Light" pitchFamily="34" charset="0"/>
                <a:cs typeface="Arial" panose="020B0604020202020204" pitchFamily="34" charset="0"/>
              </a:rPr>
              <a:t>Theory test – multiple choice</a:t>
            </a:r>
          </a:p>
          <a:p>
            <a:pPr algn="ctr" defTabSz="1042320"/>
            <a:r>
              <a:rPr lang="en-US" dirty="0">
                <a:solidFill>
                  <a:srgbClr val="000000"/>
                </a:solidFill>
                <a:latin typeface="Stag Sans Light" pitchFamily="34" charset="0"/>
                <a:cs typeface="Arial" panose="020B0604020202020204" pitchFamily="34" charset="0"/>
              </a:rPr>
              <a:t>Minimum age, 16 years</a:t>
            </a:r>
            <a:endParaRPr lang="en-AU" dirty="0">
              <a:solidFill>
                <a:srgbClr val="000000"/>
              </a:solidFill>
              <a:latin typeface="Stag Sans Light" pitchFamily="34" charset="0"/>
              <a:cs typeface="Arial" panose="020B0604020202020204" pitchFamily="34" charset="0"/>
            </a:endParaRPr>
          </a:p>
        </p:txBody>
      </p:sp>
      <p:sp>
        <p:nvSpPr>
          <p:cNvPr id="16" name="TextBox 15"/>
          <p:cNvSpPr txBox="1"/>
          <p:nvPr/>
        </p:nvSpPr>
        <p:spPr>
          <a:xfrm>
            <a:off x="7594574" y="2788228"/>
            <a:ext cx="2694699" cy="1397950"/>
          </a:xfrm>
          <a:prstGeom prst="rect">
            <a:avLst/>
          </a:prstGeom>
          <a:noFill/>
        </p:spPr>
        <p:txBody>
          <a:bodyPr wrap="square" lIns="104269" tIns="52135" rIns="104269" bIns="52135" rtlCol="0">
            <a:spAutoFit/>
          </a:bodyPr>
          <a:lstStyle/>
          <a:p>
            <a:pPr algn="ctr" defTabSz="1042320"/>
            <a:r>
              <a:rPr lang="en-US" b="1" dirty="0">
                <a:solidFill>
                  <a:srgbClr val="000000"/>
                </a:solidFill>
                <a:latin typeface="Stag Sans Light" pitchFamily="34" charset="0"/>
                <a:cs typeface="Arial" panose="020B0604020202020204" pitchFamily="34" charset="0"/>
              </a:rPr>
              <a:t>2. Learner Phase 1</a:t>
            </a:r>
          </a:p>
          <a:p>
            <a:pPr algn="ctr" defTabSz="1042320"/>
            <a:r>
              <a:rPr lang="en-US" dirty="0" smtClean="0"/>
              <a:t>completion </a:t>
            </a:r>
            <a:r>
              <a:rPr lang="en-US" dirty="0"/>
              <a:t>of first half of log book with a minimum of 25 </a:t>
            </a:r>
            <a:r>
              <a:rPr lang="en-US" dirty="0" smtClean="0"/>
              <a:t>hours  </a:t>
            </a:r>
            <a:r>
              <a:rPr lang="en-US" dirty="0" smtClean="0">
                <a:solidFill>
                  <a:srgbClr val="000000"/>
                </a:solidFill>
                <a:latin typeface="Stag Sans Light" pitchFamily="34" charset="0"/>
                <a:cs typeface="Arial" panose="020B0604020202020204" pitchFamily="34" charset="0"/>
              </a:rPr>
              <a:t> </a:t>
            </a:r>
            <a:endParaRPr lang="en-AU" dirty="0">
              <a:solidFill>
                <a:srgbClr val="000000"/>
              </a:solidFill>
              <a:latin typeface="Stag Sans Light" pitchFamily="34" charset="0"/>
              <a:cs typeface="Arial" panose="020B0604020202020204" pitchFamily="34" charset="0"/>
            </a:endParaRPr>
          </a:p>
        </p:txBody>
      </p:sp>
      <p:sp>
        <p:nvSpPr>
          <p:cNvPr id="17" name="TextBox 16"/>
          <p:cNvSpPr txBox="1"/>
          <p:nvPr/>
        </p:nvSpPr>
        <p:spPr>
          <a:xfrm>
            <a:off x="1426765" y="5968623"/>
            <a:ext cx="4057735" cy="1074784"/>
          </a:xfrm>
          <a:prstGeom prst="rect">
            <a:avLst/>
          </a:prstGeom>
          <a:noFill/>
        </p:spPr>
        <p:txBody>
          <a:bodyPr wrap="square" lIns="104269" tIns="52135" rIns="104269" bIns="52135" rtlCol="0">
            <a:spAutoFit/>
          </a:bodyPr>
          <a:lstStyle/>
          <a:p>
            <a:pPr algn="ctr" defTabSz="1042320"/>
            <a:r>
              <a:rPr lang="en-US" b="1" dirty="0">
                <a:solidFill>
                  <a:srgbClr val="000000"/>
                </a:solidFill>
                <a:latin typeface="Stag Sans Light" pitchFamily="34" charset="0"/>
                <a:cs typeface="Arial" panose="020B0604020202020204" pitchFamily="34" charset="0"/>
              </a:rPr>
              <a:t>4. Learner Phase 2</a:t>
            </a:r>
          </a:p>
          <a:p>
            <a:pPr algn="ctr" defTabSz="1042320"/>
            <a:r>
              <a:rPr lang="en-US" dirty="0" smtClean="0"/>
              <a:t>completion </a:t>
            </a:r>
            <a:r>
              <a:rPr lang="en-US" dirty="0"/>
              <a:t>of second half of log book with a minimum of 25 </a:t>
            </a:r>
            <a:r>
              <a:rPr lang="en-US" dirty="0" smtClean="0"/>
              <a:t>hours</a:t>
            </a:r>
            <a:endParaRPr lang="en-AU" dirty="0">
              <a:solidFill>
                <a:srgbClr val="000000"/>
              </a:solidFill>
              <a:latin typeface="Stag Sans Light" pitchFamily="34" charset="0"/>
              <a:cs typeface="Arial" panose="020B0604020202020204" pitchFamily="34" charset="0"/>
            </a:endParaRPr>
          </a:p>
        </p:txBody>
      </p:sp>
      <p:sp>
        <p:nvSpPr>
          <p:cNvPr id="18" name="TextBox 17"/>
          <p:cNvSpPr txBox="1"/>
          <p:nvPr/>
        </p:nvSpPr>
        <p:spPr>
          <a:xfrm>
            <a:off x="-31563" y="3616820"/>
            <a:ext cx="4057735" cy="2044281"/>
          </a:xfrm>
          <a:prstGeom prst="rect">
            <a:avLst/>
          </a:prstGeom>
          <a:noFill/>
        </p:spPr>
        <p:txBody>
          <a:bodyPr wrap="square" lIns="104269" tIns="52135" rIns="104269" bIns="52135" rtlCol="0">
            <a:spAutoFit/>
          </a:bodyPr>
          <a:lstStyle/>
          <a:p>
            <a:pPr algn="ctr" defTabSz="1042320"/>
            <a:r>
              <a:rPr lang="en-US" b="1" dirty="0" smtClean="0">
                <a:solidFill>
                  <a:srgbClr val="000000"/>
                </a:solidFill>
                <a:latin typeface="Stag Sans Light" pitchFamily="34" charset="0"/>
                <a:cs typeface="Arial" panose="020B0604020202020204" pitchFamily="34" charset="0"/>
              </a:rPr>
              <a:t>5. </a:t>
            </a:r>
            <a:r>
              <a:rPr lang="en-US" b="1" dirty="0">
                <a:solidFill>
                  <a:srgbClr val="000000"/>
                </a:solidFill>
                <a:latin typeface="Stag Sans Light" pitchFamily="34" charset="0"/>
                <a:cs typeface="Arial" panose="020B0604020202020204" pitchFamily="34" charset="0"/>
              </a:rPr>
              <a:t>Practical Driving Assessment</a:t>
            </a:r>
          </a:p>
          <a:p>
            <a:pPr algn="ctr" defTabSz="1042320"/>
            <a:r>
              <a:rPr lang="en-US" dirty="0"/>
              <a:t>Practical Driving Assessment (PDA) – practical driving test at a licensing </a:t>
            </a:r>
            <a:r>
              <a:rPr lang="en-US" dirty="0" err="1"/>
              <a:t>centre</a:t>
            </a:r>
            <a:r>
              <a:rPr lang="en-US" dirty="0"/>
              <a:t> at a minimum of </a:t>
            </a:r>
            <a:r>
              <a:rPr lang="en-US" dirty="0" smtClean="0"/>
              <a:t>17 years </a:t>
            </a:r>
            <a:r>
              <a:rPr lang="en-US" dirty="0"/>
              <a:t>old. </a:t>
            </a:r>
            <a:r>
              <a:rPr lang="en-US" dirty="0" smtClean="0">
                <a:solidFill>
                  <a:srgbClr val="000000"/>
                </a:solidFill>
                <a:latin typeface="Stag Sans Light" pitchFamily="34" charset="0"/>
                <a:cs typeface="Arial" panose="020B0604020202020204" pitchFamily="34" charset="0"/>
              </a:rPr>
              <a:t> </a:t>
            </a:r>
            <a:endParaRPr lang="en-AU" dirty="0">
              <a:solidFill>
                <a:srgbClr val="000000"/>
              </a:solidFill>
              <a:latin typeface="Stag Sans Light" pitchFamily="34" charset="0"/>
              <a:cs typeface="Arial" panose="020B0604020202020204" pitchFamily="34" charset="0"/>
            </a:endParaRPr>
          </a:p>
        </p:txBody>
      </p:sp>
      <p:sp>
        <p:nvSpPr>
          <p:cNvPr id="19" name="TextBox 18"/>
          <p:cNvSpPr txBox="1"/>
          <p:nvPr/>
        </p:nvSpPr>
        <p:spPr>
          <a:xfrm>
            <a:off x="5484499" y="5131811"/>
            <a:ext cx="4463096" cy="1074784"/>
          </a:xfrm>
          <a:prstGeom prst="rect">
            <a:avLst/>
          </a:prstGeom>
          <a:noFill/>
        </p:spPr>
        <p:txBody>
          <a:bodyPr wrap="square" lIns="104269" tIns="52135" rIns="104269" bIns="52135" rtlCol="0">
            <a:spAutoFit/>
          </a:bodyPr>
          <a:lstStyle/>
          <a:p>
            <a:pPr algn="ctr" defTabSz="1042320"/>
            <a:r>
              <a:rPr lang="en-US" b="1" dirty="0" smtClean="0">
                <a:solidFill>
                  <a:srgbClr val="000000"/>
                </a:solidFill>
                <a:latin typeface="Stag Sans Light" pitchFamily="34" charset="0"/>
                <a:cs typeface="Arial" panose="020B0604020202020204" pitchFamily="34" charset="0"/>
              </a:rPr>
              <a:t>3. </a:t>
            </a:r>
            <a:r>
              <a:rPr lang="en-US" b="1" dirty="0">
                <a:solidFill>
                  <a:srgbClr val="000000"/>
                </a:solidFill>
                <a:latin typeface="Stag Sans Light" pitchFamily="34" charset="0"/>
                <a:cs typeface="Arial" panose="020B0604020202020204" pitchFamily="34" charset="0"/>
              </a:rPr>
              <a:t>Hazard Perception Test</a:t>
            </a:r>
          </a:p>
          <a:p>
            <a:pPr algn="ctr" defTabSz="1042320"/>
            <a:r>
              <a:rPr lang="en-US" dirty="0"/>
              <a:t>Hazard Perception Test – </a:t>
            </a:r>
            <a:r>
              <a:rPr lang="en-US" dirty="0" err="1"/>
              <a:t>computerised</a:t>
            </a:r>
            <a:r>
              <a:rPr lang="en-US" dirty="0"/>
              <a:t> test completed at a licensing </a:t>
            </a:r>
            <a:r>
              <a:rPr lang="en-US" dirty="0" err="1"/>
              <a:t>centre</a:t>
            </a:r>
            <a:r>
              <a:rPr lang="en-US" dirty="0"/>
              <a:t>. </a:t>
            </a:r>
            <a:endParaRPr lang="en-AU" dirty="0">
              <a:solidFill>
                <a:srgbClr val="000000"/>
              </a:solidFill>
              <a:latin typeface="Stag Sans Light" pitchFamily="34" charset="0"/>
              <a:cs typeface="Arial" panose="020B0604020202020204" pitchFamily="34" charset="0"/>
            </a:endParaRPr>
          </a:p>
        </p:txBody>
      </p:sp>
      <p:sp>
        <p:nvSpPr>
          <p:cNvPr id="20" name="TextBox 19"/>
          <p:cNvSpPr txBox="1"/>
          <p:nvPr/>
        </p:nvSpPr>
        <p:spPr>
          <a:xfrm>
            <a:off x="44121" y="2034004"/>
            <a:ext cx="4463096" cy="751619"/>
          </a:xfrm>
          <a:prstGeom prst="rect">
            <a:avLst/>
          </a:prstGeom>
          <a:noFill/>
        </p:spPr>
        <p:txBody>
          <a:bodyPr wrap="square" lIns="104269" tIns="52135" rIns="104269" bIns="52135" rtlCol="0">
            <a:spAutoFit/>
          </a:bodyPr>
          <a:lstStyle/>
          <a:p>
            <a:pPr algn="ctr" defTabSz="1042320"/>
            <a:r>
              <a:rPr lang="en-US" b="1" dirty="0">
                <a:solidFill>
                  <a:srgbClr val="000000"/>
                </a:solidFill>
                <a:latin typeface="Stag Sans Light" pitchFamily="34" charset="0"/>
                <a:cs typeface="Arial" panose="020B0604020202020204" pitchFamily="34" charset="0"/>
              </a:rPr>
              <a:t>6. ‘P’ Plates</a:t>
            </a:r>
          </a:p>
          <a:p>
            <a:pPr algn="ctr" defTabSz="1042320"/>
            <a:r>
              <a:rPr lang="en-US" dirty="0">
                <a:solidFill>
                  <a:srgbClr val="000000"/>
                </a:solidFill>
                <a:latin typeface="Stag Sans Light" pitchFamily="34" charset="0"/>
                <a:cs typeface="Arial" panose="020B0604020202020204" pitchFamily="34" charset="0"/>
              </a:rPr>
              <a:t>Minimum age, 17 years</a:t>
            </a:r>
            <a:endParaRPr lang="en-AU" dirty="0">
              <a:solidFill>
                <a:srgbClr val="000000"/>
              </a:solidFill>
              <a:latin typeface="Stag Sans Light" pitchFamily="34" charset="0"/>
              <a:cs typeface="Arial" panose="020B0604020202020204" pitchFamily="34" charset="0"/>
            </a:endParaRPr>
          </a:p>
        </p:txBody>
      </p:sp>
      <p:sp>
        <p:nvSpPr>
          <p:cNvPr id="3" name="Right Arrow 2"/>
          <p:cNvSpPr/>
          <p:nvPr/>
        </p:nvSpPr>
        <p:spPr>
          <a:xfrm rot="2554339">
            <a:off x="7636933" y="2312889"/>
            <a:ext cx="842094" cy="238176"/>
          </a:xfrm>
          <a:prstGeom prst="rightArrow">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042320"/>
            <a:endParaRPr lang="en-AU" dirty="0">
              <a:solidFill>
                <a:srgbClr val="000000"/>
              </a:solidFill>
            </a:endParaRPr>
          </a:p>
        </p:txBody>
      </p:sp>
      <p:sp>
        <p:nvSpPr>
          <p:cNvPr id="21" name="Right Arrow 20"/>
          <p:cNvSpPr/>
          <p:nvPr/>
        </p:nvSpPr>
        <p:spPr>
          <a:xfrm rot="6527688">
            <a:off x="8547373" y="4666424"/>
            <a:ext cx="793922" cy="252628"/>
          </a:xfrm>
          <a:prstGeom prst="rightArrow">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042320"/>
            <a:endParaRPr lang="en-AU" dirty="0">
              <a:solidFill>
                <a:srgbClr val="000000"/>
              </a:solidFill>
            </a:endParaRPr>
          </a:p>
        </p:txBody>
      </p:sp>
      <p:sp>
        <p:nvSpPr>
          <p:cNvPr id="25" name="Right Arrow 24"/>
          <p:cNvSpPr/>
          <p:nvPr/>
        </p:nvSpPr>
        <p:spPr>
          <a:xfrm rot="9104961">
            <a:off x="5599327" y="6378234"/>
            <a:ext cx="842094" cy="198754"/>
          </a:xfrm>
          <a:prstGeom prst="rightArrow">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042320"/>
            <a:endParaRPr lang="en-AU" dirty="0">
              <a:solidFill>
                <a:srgbClr val="000000"/>
              </a:solidFill>
            </a:endParaRPr>
          </a:p>
        </p:txBody>
      </p:sp>
      <p:sp>
        <p:nvSpPr>
          <p:cNvPr id="26" name="Right Arrow 25"/>
          <p:cNvSpPr/>
          <p:nvPr/>
        </p:nvSpPr>
        <p:spPr>
          <a:xfrm rot="14102683">
            <a:off x="494565" y="5908065"/>
            <a:ext cx="793922" cy="252628"/>
          </a:xfrm>
          <a:prstGeom prst="rightArrow">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042320"/>
            <a:endParaRPr lang="en-AU" dirty="0">
              <a:solidFill>
                <a:srgbClr val="000000"/>
              </a:solidFill>
            </a:endParaRPr>
          </a:p>
        </p:txBody>
      </p:sp>
      <p:sp>
        <p:nvSpPr>
          <p:cNvPr id="27" name="Right Arrow 26"/>
          <p:cNvSpPr/>
          <p:nvPr/>
        </p:nvSpPr>
        <p:spPr>
          <a:xfrm rot="17111551">
            <a:off x="916543" y="3076209"/>
            <a:ext cx="793922" cy="252628"/>
          </a:xfrm>
          <a:prstGeom prst="rightArrow">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042320"/>
            <a:endParaRPr lang="en-AU" dirty="0">
              <a:solidFill>
                <a:srgbClr val="000000"/>
              </a:soli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6191" y="3145494"/>
            <a:ext cx="2969854" cy="178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3"/>
          <p:cNvSpPr txBox="1">
            <a:spLocks/>
          </p:cNvSpPr>
          <p:nvPr/>
        </p:nvSpPr>
        <p:spPr>
          <a:xfrm rot="21441139">
            <a:off x="-186568" y="583648"/>
            <a:ext cx="6329427" cy="637592"/>
          </a:xfrm>
          <a:prstGeom prst="rect">
            <a:avLst/>
          </a:prstGeom>
          <a:solidFill>
            <a:schemeClr val="tx2"/>
          </a:solidFill>
        </p:spPr>
        <p:txBody>
          <a:bodyPr lIns="91408" tIns="45704" rIns="91408" bIns="45704"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a:solidFill>
                  <a:srgbClr val="FFFFFF"/>
                </a:solidFill>
                <a:latin typeface="Stag Sans Bold" pitchFamily="34" charset="0"/>
              </a:rPr>
              <a:t>Drivers license steps</a:t>
            </a:r>
            <a:r>
              <a:rPr lang="en-AU" sz="4000" b="0" dirty="0">
                <a:solidFill>
                  <a:srgbClr val="425563"/>
                </a:solidFill>
                <a:latin typeface="Stag Sans Bold" pitchFamily="34" charset="0"/>
              </a:rPr>
              <a:t>.</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6246" y="6378240"/>
            <a:ext cx="1042698" cy="1080119"/>
          </a:xfrm>
          <a:prstGeom prst="rect">
            <a:avLst/>
          </a:prstGeom>
        </p:spPr>
      </p:pic>
      <p:sp>
        <p:nvSpPr>
          <p:cNvPr id="4" name="Rectangle 3"/>
          <p:cNvSpPr/>
          <p:nvPr/>
        </p:nvSpPr>
        <p:spPr>
          <a:xfrm>
            <a:off x="1641489" y="7016144"/>
            <a:ext cx="7082244" cy="320768"/>
          </a:xfrm>
          <a:prstGeom prst="rect">
            <a:avLst/>
          </a:prstGeom>
        </p:spPr>
        <p:txBody>
          <a:bodyPr wrap="square" lIns="104306" tIns="52153" rIns="104306" bIns="52153">
            <a:spAutoFit/>
          </a:bodyPr>
          <a:lstStyle/>
          <a:p>
            <a:r>
              <a:rPr lang="en-US" sz="1400" dirty="0"/>
              <a:t>5 hours of night driving must be included with completed 50 hours logged  </a:t>
            </a:r>
            <a:endParaRPr lang="en-AU" sz="1400" dirty="0"/>
          </a:p>
        </p:txBody>
      </p:sp>
    </p:spTree>
    <p:extLst>
      <p:ext uri="{BB962C8B-B14F-4D97-AF65-F5344CB8AC3E}">
        <p14:creationId xmlns:p14="http://schemas.microsoft.com/office/powerpoint/2010/main" val="3353037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rot="21441139">
            <a:off x="-186490" y="746001"/>
            <a:ext cx="6185565" cy="637592"/>
          </a:xfrm>
          <a:prstGeom prst="rect">
            <a:avLst/>
          </a:prstGeom>
          <a:solidFill>
            <a:schemeClr val="tx2"/>
          </a:solidFill>
        </p:spPr>
        <p:txBody>
          <a:bodyPr lIns="91408" tIns="45704" rIns="91408" bIns="45704"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a:solidFill>
                  <a:srgbClr val="FFFFFF"/>
                </a:solidFill>
                <a:latin typeface="Stag Sans Bold" pitchFamily="34" charset="0"/>
              </a:rPr>
              <a:t>The licensing system</a:t>
            </a:r>
            <a:r>
              <a:rPr lang="en-AU" sz="4000" b="0" dirty="0">
                <a:solidFill>
                  <a:srgbClr val="425563"/>
                </a:solidFill>
                <a:latin typeface="Stag Sans Bold" pitchFamily="34" charset="0"/>
              </a:rPr>
              <a:t>.</a:t>
            </a:r>
          </a:p>
        </p:txBody>
      </p:sp>
      <p:sp>
        <p:nvSpPr>
          <p:cNvPr id="21" name="Line 11"/>
          <p:cNvSpPr>
            <a:spLocks noChangeShapeType="1"/>
          </p:cNvSpPr>
          <p:nvPr/>
        </p:nvSpPr>
        <p:spPr bwMode="auto">
          <a:xfrm>
            <a:off x="7404433" y="3616725"/>
            <a:ext cx="431800" cy="0"/>
          </a:xfrm>
          <a:prstGeom prst="line">
            <a:avLst/>
          </a:prstGeom>
          <a:noFill/>
          <a:ln w="44450">
            <a:solidFill>
              <a:schemeClr val="tx1"/>
            </a:solidFill>
            <a:round/>
            <a:headEnd/>
            <a:tailEnd type="triangle" w="med" len="med"/>
          </a:ln>
        </p:spPr>
        <p:txBody>
          <a:bodyPr lIns="91408" tIns="45704" rIns="91408" bIns="45704"/>
          <a:lstStyle/>
          <a:p>
            <a:pPr defTabSz="1042320"/>
            <a:endParaRPr lang="en-AU" dirty="0">
              <a:solidFill>
                <a:srgbClr val="000000"/>
              </a:solidFill>
            </a:endParaRPr>
          </a:p>
        </p:txBody>
      </p:sp>
      <p:sp>
        <p:nvSpPr>
          <p:cNvPr id="22" name="Text Box 15"/>
          <p:cNvSpPr txBox="1">
            <a:spLocks noChangeArrowheads="1"/>
          </p:cNvSpPr>
          <p:nvPr/>
        </p:nvSpPr>
        <p:spPr bwMode="auto">
          <a:xfrm>
            <a:off x="1026220" y="2052441"/>
            <a:ext cx="928689" cy="1107963"/>
          </a:xfrm>
          <a:prstGeom prst="rect">
            <a:avLst/>
          </a:prstGeom>
          <a:noFill/>
          <a:ln w="9525">
            <a:noFill/>
            <a:miter lim="800000"/>
            <a:headEnd/>
            <a:tailEnd/>
          </a:ln>
        </p:spPr>
        <p:txBody>
          <a:bodyPr lIns="91408" tIns="45704" rIns="91408" bIns="45704">
            <a:spAutoFit/>
          </a:bodyPr>
          <a:lstStyle/>
          <a:p>
            <a:pPr algn="ctr" defTabSz="1042320"/>
            <a:r>
              <a:rPr lang="en-US" sz="2200" dirty="0">
                <a:solidFill>
                  <a:srgbClr val="000000"/>
                </a:solidFill>
                <a:latin typeface="Stag Sans Medium" pitchFamily="34" charset="0"/>
                <a:cs typeface="Arial" pitchFamily="34" charset="0"/>
              </a:rPr>
              <a:t>16 yrs</a:t>
            </a:r>
          </a:p>
          <a:p>
            <a:pPr algn="ctr" defTabSz="1042320"/>
            <a:r>
              <a:rPr lang="en-US" sz="2200" dirty="0">
                <a:solidFill>
                  <a:srgbClr val="000000"/>
                </a:solidFill>
                <a:latin typeface="Stag Sans Medium" pitchFamily="34" charset="0"/>
                <a:cs typeface="Arial" pitchFamily="34" charset="0"/>
              </a:rPr>
              <a:t>(min)</a:t>
            </a:r>
            <a:endParaRPr lang="en-AU" sz="2200" dirty="0">
              <a:solidFill>
                <a:srgbClr val="000000"/>
              </a:solidFill>
              <a:latin typeface="Stag Sans Medium" pitchFamily="34" charset="0"/>
              <a:cs typeface="Arial" pitchFamily="34" charset="0"/>
            </a:endParaRPr>
          </a:p>
        </p:txBody>
      </p:sp>
      <p:sp>
        <p:nvSpPr>
          <p:cNvPr id="24" name="Text Box 15"/>
          <p:cNvSpPr txBox="1">
            <a:spLocks noChangeArrowheads="1"/>
          </p:cNvSpPr>
          <p:nvPr/>
        </p:nvSpPr>
        <p:spPr bwMode="auto">
          <a:xfrm>
            <a:off x="3051572" y="2052441"/>
            <a:ext cx="1143000" cy="1107963"/>
          </a:xfrm>
          <a:prstGeom prst="rect">
            <a:avLst/>
          </a:prstGeom>
          <a:noFill/>
          <a:ln w="9525">
            <a:noFill/>
            <a:miter lim="800000"/>
            <a:headEnd/>
            <a:tailEnd/>
          </a:ln>
        </p:spPr>
        <p:txBody>
          <a:bodyPr lIns="91408" tIns="45704" rIns="91408" bIns="45704">
            <a:spAutoFit/>
          </a:bodyPr>
          <a:lstStyle/>
          <a:p>
            <a:pPr algn="ctr" defTabSz="1042320"/>
            <a:r>
              <a:rPr lang="en-US" sz="2200" dirty="0">
                <a:solidFill>
                  <a:srgbClr val="000000"/>
                </a:solidFill>
                <a:latin typeface="Stag Sans Medium" pitchFamily="34" charset="0"/>
                <a:cs typeface="Arial" pitchFamily="34" charset="0"/>
              </a:rPr>
              <a:t>16½ yrs</a:t>
            </a:r>
          </a:p>
          <a:p>
            <a:pPr algn="ctr" defTabSz="1042320"/>
            <a:r>
              <a:rPr lang="en-US" sz="2200" dirty="0">
                <a:solidFill>
                  <a:srgbClr val="000000"/>
                </a:solidFill>
                <a:latin typeface="Stag Sans Medium" pitchFamily="34" charset="0"/>
                <a:cs typeface="Arial" pitchFamily="34" charset="0"/>
              </a:rPr>
              <a:t>(min)</a:t>
            </a:r>
            <a:endParaRPr lang="en-AU" sz="2200" dirty="0">
              <a:solidFill>
                <a:srgbClr val="000000"/>
              </a:solidFill>
              <a:latin typeface="Stag Sans Medium" pitchFamily="34" charset="0"/>
              <a:cs typeface="Arial" pitchFamily="34" charset="0"/>
            </a:endParaRPr>
          </a:p>
        </p:txBody>
      </p:sp>
      <p:sp>
        <p:nvSpPr>
          <p:cNvPr id="25" name="Text Box 15"/>
          <p:cNvSpPr txBox="1">
            <a:spLocks noChangeArrowheads="1"/>
          </p:cNvSpPr>
          <p:nvPr/>
        </p:nvSpPr>
        <p:spPr bwMode="auto">
          <a:xfrm>
            <a:off x="5130679" y="2052441"/>
            <a:ext cx="928687" cy="1107963"/>
          </a:xfrm>
          <a:prstGeom prst="rect">
            <a:avLst/>
          </a:prstGeom>
          <a:noFill/>
          <a:ln w="9525">
            <a:noFill/>
            <a:miter lim="800000"/>
            <a:headEnd/>
            <a:tailEnd/>
          </a:ln>
        </p:spPr>
        <p:txBody>
          <a:bodyPr lIns="91408" tIns="45704" rIns="91408" bIns="45704">
            <a:spAutoFit/>
          </a:bodyPr>
          <a:lstStyle/>
          <a:p>
            <a:pPr algn="ctr" defTabSz="1042320"/>
            <a:r>
              <a:rPr lang="en-US" sz="2200" dirty="0">
                <a:solidFill>
                  <a:srgbClr val="000000"/>
                </a:solidFill>
                <a:latin typeface="Stag Sans Medium" pitchFamily="34" charset="0"/>
                <a:cs typeface="Arial" pitchFamily="34" charset="0"/>
              </a:rPr>
              <a:t>17 yrs</a:t>
            </a:r>
          </a:p>
          <a:p>
            <a:pPr algn="ctr" defTabSz="1042320"/>
            <a:r>
              <a:rPr lang="en-US" sz="2200" dirty="0">
                <a:solidFill>
                  <a:srgbClr val="000000"/>
                </a:solidFill>
                <a:latin typeface="Stag Sans Medium" pitchFamily="34" charset="0"/>
                <a:cs typeface="Arial" pitchFamily="34" charset="0"/>
              </a:rPr>
              <a:t>(min)</a:t>
            </a:r>
            <a:endParaRPr lang="en-AU" sz="2200" dirty="0">
              <a:solidFill>
                <a:srgbClr val="000000"/>
              </a:solidFill>
              <a:latin typeface="Stag Sans Medium" pitchFamily="34" charset="0"/>
              <a:cs typeface="Arial" pitchFamily="34" charset="0"/>
            </a:endParaRPr>
          </a:p>
        </p:txBody>
      </p:sp>
      <p:sp>
        <p:nvSpPr>
          <p:cNvPr id="26" name="Text Box 15"/>
          <p:cNvSpPr txBox="1">
            <a:spLocks noChangeArrowheads="1"/>
          </p:cNvSpPr>
          <p:nvPr/>
        </p:nvSpPr>
        <p:spPr bwMode="auto">
          <a:xfrm>
            <a:off x="8988705" y="2052441"/>
            <a:ext cx="1254538" cy="769409"/>
          </a:xfrm>
          <a:prstGeom prst="rect">
            <a:avLst/>
          </a:prstGeom>
          <a:noFill/>
          <a:ln w="9525">
            <a:noFill/>
            <a:miter lim="800000"/>
            <a:headEnd/>
            <a:tailEnd/>
          </a:ln>
        </p:spPr>
        <p:txBody>
          <a:bodyPr wrap="square" lIns="91408" tIns="45704" rIns="91408" bIns="45704">
            <a:spAutoFit/>
          </a:bodyPr>
          <a:lstStyle/>
          <a:p>
            <a:pPr algn="ctr" defTabSz="1042320"/>
            <a:r>
              <a:rPr lang="en-US" sz="2200" dirty="0">
                <a:solidFill>
                  <a:srgbClr val="000000"/>
                </a:solidFill>
                <a:latin typeface="Stag Sans Medium" pitchFamily="34" charset="0"/>
                <a:cs typeface="Arial" pitchFamily="34" charset="0"/>
              </a:rPr>
              <a:t>19 yrs</a:t>
            </a:r>
          </a:p>
          <a:p>
            <a:pPr algn="ctr" defTabSz="1042320"/>
            <a:r>
              <a:rPr lang="en-US" sz="2200" dirty="0">
                <a:solidFill>
                  <a:srgbClr val="000000"/>
                </a:solidFill>
                <a:latin typeface="Stag Sans Medium" pitchFamily="34" charset="0"/>
                <a:cs typeface="Arial" pitchFamily="34" charset="0"/>
              </a:rPr>
              <a:t>(min)</a:t>
            </a:r>
            <a:endParaRPr lang="en-AU" sz="2200" dirty="0">
              <a:solidFill>
                <a:srgbClr val="000000"/>
              </a:solidFill>
              <a:latin typeface="Stag Sans Medium" pitchFamily="34" charset="0"/>
              <a:cs typeface="Arial" pitchFamily="34" charset="0"/>
            </a:endParaRPr>
          </a:p>
        </p:txBody>
      </p:sp>
      <p:sp>
        <p:nvSpPr>
          <p:cNvPr id="27" name="Text Box 12"/>
          <p:cNvSpPr txBox="1">
            <a:spLocks noChangeArrowheads="1"/>
          </p:cNvSpPr>
          <p:nvPr/>
        </p:nvSpPr>
        <p:spPr bwMode="auto">
          <a:xfrm>
            <a:off x="892475" y="5657685"/>
            <a:ext cx="1285876" cy="1061797"/>
          </a:xfrm>
          <a:prstGeom prst="rect">
            <a:avLst/>
          </a:prstGeom>
          <a:noFill/>
          <a:ln w="9525">
            <a:noFill/>
            <a:miter lim="800000"/>
            <a:headEnd/>
            <a:tailEnd/>
          </a:ln>
        </p:spPr>
        <p:txBody>
          <a:bodyPr lIns="91408" tIns="45704" rIns="91408" bIns="45704">
            <a:spAutoFit/>
          </a:bodyPr>
          <a:lstStyle/>
          <a:p>
            <a:pPr algn="ctr" defTabSz="1042320"/>
            <a:r>
              <a:rPr lang="en-US" dirty="0">
                <a:solidFill>
                  <a:srgbClr val="000000"/>
                </a:solidFill>
                <a:latin typeface="Stag Sans Book" pitchFamily="34" charset="0"/>
                <a:cs typeface="Arial" pitchFamily="34" charset="0"/>
              </a:rPr>
              <a:t>Learner </a:t>
            </a:r>
          </a:p>
          <a:p>
            <a:pPr algn="ctr" defTabSz="1042320"/>
            <a:r>
              <a:rPr lang="en-US" dirty="0">
                <a:solidFill>
                  <a:srgbClr val="000000"/>
                </a:solidFill>
                <a:latin typeface="Stag Sans Book" pitchFamily="34" charset="0"/>
                <a:cs typeface="Arial" pitchFamily="34" charset="0"/>
              </a:rPr>
              <a:t>theory test</a:t>
            </a:r>
            <a:endParaRPr lang="en-AU" dirty="0">
              <a:solidFill>
                <a:srgbClr val="000000"/>
              </a:solidFill>
              <a:latin typeface="Stag Sans Book" pitchFamily="34" charset="0"/>
              <a:cs typeface="Arial" pitchFamily="34" charset="0"/>
            </a:endParaRPr>
          </a:p>
        </p:txBody>
      </p:sp>
      <p:sp>
        <p:nvSpPr>
          <p:cNvPr id="28" name="Text Box 13"/>
          <p:cNvSpPr txBox="1">
            <a:spLocks noChangeArrowheads="1"/>
          </p:cNvSpPr>
          <p:nvPr/>
        </p:nvSpPr>
        <p:spPr bwMode="auto">
          <a:xfrm>
            <a:off x="4965126" y="5765436"/>
            <a:ext cx="1619288" cy="1061797"/>
          </a:xfrm>
          <a:prstGeom prst="rect">
            <a:avLst/>
          </a:prstGeom>
          <a:noFill/>
          <a:ln w="9525">
            <a:noFill/>
            <a:miter lim="800000"/>
            <a:headEnd/>
            <a:tailEnd/>
          </a:ln>
        </p:spPr>
        <p:txBody>
          <a:bodyPr wrap="none" lIns="91408" tIns="45704" rIns="91408" bIns="45704">
            <a:spAutoFit/>
          </a:bodyPr>
          <a:lstStyle/>
          <a:p>
            <a:pPr algn="ctr" defTabSz="1042320"/>
            <a:r>
              <a:rPr lang="en-US" dirty="0">
                <a:solidFill>
                  <a:srgbClr val="000000"/>
                </a:solidFill>
                <a:latin typeface="Stag Sans Book" pitchFamily="34" charset="0"/>
                <a:cs typeface="Arial" pitchFamily="34" charset="0"/>
              </a:rPr>
              <a:t>Practical </a:t>
            </a:r>
          </a:p>
          <a:p>
            <a:pPr algn="ctr" defTabSz="1042320"/>
            <a:r>
              <a:rPr lang="en-US" dirty="0">
                <a:solidFill>
                  <a:srgbClr val="000000"/>
                </a:solidFill>
                <a:latin typeface="Stag Sans Book" pitchFamily="34" charset="0"/>
                <a:cs typeface="Arial" pitchFamily="34" charset="0"/>
              </a:rPr>
              <a:t>driving</a:t>
            </a:r>
          </a:p>
          <a:p>
            <a:pPr algn="ctr" defTabSz="1042320"/>
            <a:r>
              <a:rPr lang="en-US" dirty="0">
                <a:solidFill>
                  <a:srgbClr val="000000"/>
                </a:solidFill>
                <a:latin typeface="Stag Sans Book" pitchFamily="34" charset="0"/>
                <a:cs typeface="Arial" pitchFamily="34" charset="0"/>
              </a:rPr>
              <a:t>assessment</a:t>
            </a:r>
            <a:endParaRPr lang="en-AU" dirty="0">
              <a:solidFill>
                <a:srgbClr val="000000"/>
              </a:solidFill>
              <a:latin typeface="Stag Sans Book" pitchFamily="34" charset="0"/>
              <a:cs typeface="Arial" pitchFamily="34" charset="0"/>
            </a:endParaRPr>
          </a:p>
        </p:txBody>
      </p:sp>
      <p:sp>
        <p:nvSpPr>
          <p:cNvPr id="29" name="Text Box 14"/>
          <p:cNvSpPr txBox="1">
            <a:spLocks noChangeArrowheads="1"/>
          </p:cNvSpPr>
          <p:nvPr/>
        </p:nvSpPr>
        <p:spPr bwMode="auto">
          <a:xfrm>
            <a:off x="2903996" y="5657685"/>
            <a:ext cx="1438150" cy="1061797"/>
          </a:xfrm>
          <a:prstGeom prst="rect">
            <a:avLst/>
          </a:prstGeom>
          <a:noFill/>
          <a:ln w="9525">
            <a:noFill/>
            <a:miter lim="800000"/>
            <a:headEnd/>
            <a:tailEnd/>
          </a:ln>
        </p:spPr>
        <p:txBody>
          <a:bodyPr wrap="none" lIns="91408" tIns="45704" rIns="91408" bIns="45704">
            <a:spAutoFit/>
          </a:bodyPr>
          <a:lstStyle/>
          <a:p>
            <a:pPr algn="ctr" defTabSz="1042320"/>
            <a:r>
              <a:rPr lang="en-US" dirty="0">
                <a:solidFill>
                  <a:srgbClr val="000000"/>
                </a:solidFill>
                <a:latin typeface="Stag Sans Book" pitchFamily="34" charset="0"/>
                <a:cs typeface="Arial" pitchFamily="34" charset="0"/>
              </a:rPr>
              <a:t>Hazard</a:t>
            </a:r>
          </a:p>
          <a:p>
            <a:pPr algn="ctr" defTabSz="1042320"/>
            <a:r>
              <a:rPr lang="en-US" dirty="0">
                <a:solidFill>
                  <a:srgbClr val="000000"/>
                </a:solidFill>
                <a:latin typeface="Stag Sans Book" pitchFamily="34" charset="0"/>
                <a:cs typeface="Arial" pitchFamily="34" charset="0"/>
              </a:rPr>
              <a:t>perception</a:t>
            </a:r>
          </a:p>
          <a:p>
            <a:pPr algn="ctr" defTabSz="1042320"/>
            <a:r>
              <a:rPr lang="en-US" dirty="0">
                <a:solidFill>
                  <a:srgbClr val="000000"/>
                </a:solidFill>
                <a:latin typeface="Stag Sans Book" pitchFamily="34" charset="0"/>
                <a:cs typeface="Arial" pitchFamily="34" charset="0"/>
              </a:rPr>
              <a:t>test</a:t>
            </a:r>
            <a:endParaRPr lang="en-AU" dirty="0">
              <a:solidFill>
                <a:srgbClr val="000000"/>
              </a:solidFill>
              <a:latin typeface="Stag Sans Book" pitchFamily="34" charset="0"/>
              <a:cs typeface="Arial" pitchFamily="34" charset="0"/>
            </a:endParaRPr>
          </a:p>
        </p:txBody>
      </p:sp>
      <p:sp>
        <p:nvSpPr>
          <p:cNvPr id="30" name="Text Box 15"/>
          <p:cNvSpPr txBox="1">
            <a:spLocks noChangeArrowheads="1"/>
          </p:cNvSpPr>
          <p:nvPr/>
        </p:nvSpPr>
        <p:spPr bwMode="auto">
          <a:xfrm>
            <a:off x="3782137" y="4254518"/>
            <a:ext cx="1588832" cy="1061797"/>
          </a:xfrm>
          <a:prstGeom prst="rect">
            <a:avLst/>
          </a:prstGeom>
          <a:noFill/>
          <a:ln w="9525">
            <a:noFill/>
            <a:miter lim="800000"/>
            <a:headEnd/>
            <a:tailEnd/>
          </a:ln>
        </p:spPr>
        <p:txBody>
          <a:bodyPr wrap="none" lIns="91408" tIns="45704" rIns="91408" bIns="45704">
            <a:spAutoFit/>
          </a:bodyPr>
          <a:lstStyle/>
          <a:p>
            <a:pPr algn="ctr" defTabSz="1042320">
              <a:defRPr/>
            </a:pPr>
            <a:r>
              <a:rPr lang="en-US" dirty="0">
                <a:solidFill>
                  <a:srgbClr val="000000"/>
                </a:solidFill>
                <a:latin typeface="Stag Sans Book" pitchFamily="34" charset="0"/>
                <a:cs typeface="Arial" pitchFamily="34" charset="0"/>
              </a:rPr>
              <a:t>25 hours in </a:t>
            </a:r>
            <a:br>
              <a:rPr lang="en-US" dirty="0">
                <a:solidFill>
                  <a:srgbClr val="000000"/>
                </a:solidFill>
                <a:latin typeface="Stag Sans Book" pitchFamily="34" charset="0"/>
                <a:cs typeface="Arial" pitchFamily="34" charset="0"/>
              </a:rPr>
            </a:br>
            <a:r>
              <a:rPr lang="en-US" dirty="0">
                <a:solidFill>
                  <a:srgbClr val="000000"/>
                </a:solidFill>
                <a:latin typeface="Stag Sans Book" pitchFamily="34" charset="0"/>
                <a:cs typeface="Arial" pitchFamily="34" charset="0"/>
              </a:rPr>
              <a:t>log book </a:t>
            </a:r>
          </a:p>
          <a:p>
            <a:pPr algn="ctr" defTabSz="1042320">
              <a:defRPr/>
            </a:pPr>
            <a:r>
              <a:rPr lang="en-US" dirty="0">
                <a:solidFill>
                  <a:srgbClr val="000000"/>
                </a:solidFill>
                <a:latin typeface="Stag Sans Book" pitchFamily="34" charset="0"/>
                <a:cs typeface="Arial" pitchFamily="34" charset="0"/>
              </a:rPr>
              <a:t> </a:t>
            </a:r>
            <a:endParaRPr lang="en-AU" dirty="0">
              <a:solidFill>
                <a:srgbClr val="000000"/>
              </a:solidFill>
              <a:latin typeface="Stag Sans Book" pitchFamily="34" charset="0"/>
              <a:cs typeface="Arial" pitchFamily="34" charset="0"/>
            </a:endParaRPr>
          </a:p>
        </p:txBody>
      </p:sp>
      <p:sp>
        <p:nvSpPr>
          <p:cNvPr id="31" name="Text Box 16"/>
          <p:cNvSpPr txBox="1">
            <a:spLocks noChangeArrowheads="1"/>
          </p:cNvSpPr>
          <p:nvPr/>
        </p:nvSpPr>
        <p:spPr bwMode="auto">
          <a:xfrm>
            <a:off x="5943916" y="4278220"/>
            <a:ext cx="1290673" cy="415466"/>
          </a:xfrm>
          <a:prstGeom prst="rect">
            <a:avLst/>
          </a:prstGeom>
          <a:noFill/>
          <a:ln w="9525">
            <a:noFill/>
            <a:miter lim="800000"/>
            <a:headEnd/>
            <a:tailEnd/>
          </a:ln>
        </p:spPr>
        <p:txBody>
          <a:bodyPr wrap="none" lIns="91408" tIns="45704" rIns="91408" bIns="45704">
            <a:spAutoFit/>
          </a:bodyPr>
          <a:lstStyle/>
          <a:p>
            <a:pPr algn="ctr" defTabSz="1042320">
              <a:defRPr/>
            </a:pPr>
            <a:r>
              <a:rPr lang="en-US" dirty="0">
                <a:solidFill>
                  <a:srgbClr val="000000"/>
                </a:solidFill>
                <a:latin typeface="Stag Sans Book" pitchFamily="34" charset="0"/>
                <a:cs typeface="Arial" pitchFamily="34" charset="0"/>
              </a:rPr>
              <a:t>6 months</a:t>
            </a:r>
            <a:endParaRPr lang="en-AU" dirty="0">
              <a:solidFill>
                <a:srgbClr val="000000"/>
              </a:solidFill>
              <a:latin typeface="Stag Sans Book" pitchFamily="34" charset="0"/>
              <a:cs typeface="Arial" pitchFamily="34" charset="0"/>
            </a:endParaRPr>
          </a:p>
        </p:txBody>
      </p:sp>
      <p:sp>
        <p:nvSpPr>
          <p:cNvPr id="32" name="Text Box 17"/>
          <p:cNvSpPr txBox="1">
            <a:spLocks noChangeArrowheads="1"/>
          </p:cNvSpPr>
          <p:nvPr/>
        </p:nvSpPr>
        <p:spPr bwMode="auto">
          <a:xfrm>
            <a:off x="7869836" y="4278220"/>
            <a:ext cx="1439752" cy="415466"/>
          </a:xfrm>
          <a:prstGeom prst="rect">
            <a:avLst/>
          </a:prstGeom>
          <a:noFill/>
          <a:ln w="9525">
            <a:noFill/>
            <a:miter lim="800000"/>
            <a:headEnd/>
            <a:tailEnd/>
          </a:ln>
        </p:spPr>
        <p:txBody>
          <a:bodyPr wrap="none" lIns="91408" tIns="45704" rIns="91408" bIns="45704">
            <a:spAutoFit/>
          </a:bodyPr>
          <a:lstStyle/>
          <a:p>
            <a:pPr algn="ctr" defTabSz="1042320">
              <a:defRPr/>
            </a:pPr>
            <a:r>
              <a:rPr lang="en-US" dirty="0">
                <a:solidFill>
                  <a:srgbClr val="000000"/>
                </a:solidFill>
                <a:latin typeface="Stag Sans Book" pitchFamily="34" charset="0"/>
                <a:cs typeface="Arial" pitchFamily="34" charset="0"/>
              </a:rPr>
              <a:t>18 months</a:t>
            </a:r>
            <a:endParaRPr lang="en-AU" dirty="0">
              <a:solidFill>
                <a:srgbClr val="000000"/>
              </a:solidFill>
              <a:latin typeface="Stag Sans Book" pitchFamily="34" charset="0"/>
              <a:cs typeface="Arial" pitchFamily="34" charset="0"/>
            </a:endParaRPr>
          </a:p>
        </p:txBody>
      </p:sp>
      <p:sp>
        <p:nvSpPr>
          <p:cNvPr id="33" name="Rounded Rectangle 32"/>
          <p:cNvSpPr/>
          <p:nvPr/>
        </p:nvSpPr>
        <p:spPr bwMode="auto">
          <a:xfrm>
            <a:off x="7929749" y="2916535"/>
            <a:ext cx="1319931" cy="1281388"/>
          </a:xfrm>
          <a:prstGeom prst="roundRect">
            <a:avLst/>
          </a:prstGeom>
          <a:solidFill>
            <a:srgbClr val="1C8703"/>
          </a:solidFill>
          <a:ln>
            <a:solidFill>
              <a:srgbClr val="1C8703"/>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defTabSz="1042320">
              <a:defRPr/>
            </a:pPr>
            <a:r>
              <a:rPr lang="en-US" sz="8600" b="1" dirty="0">
                <a:solidFill>
                  <a:srgbClr val="FFFFFF"/>
                </a:solidFill>
                <a:latin typeface="Arial Black" pitchFamily="34" charset="0"/>
              </a:rPr>
              <a:t>P</a:t>
            </a:r>
            <a:endParaRPr lang="en-AU" sz="8600" b="1" dirty="0">
              <a:solidFill>
                <a:srgbClr val="FFFFFF"/>
              </a:solidFill>
              <a:latin typeface="Arial Black" pitchFamily="34" charset="0"/>
            </a:endParaRPr>
          </a:p>
        </p:txBody>
      </p:sp>
      <p:sp>
        <p:nvSpPr>
          <p:cNvPr id="34" name="Rounded Rectangle 33"/>
          <p:cNvSpPr/>
          <p:nvPr/>
        </p:nvSpPr>
        <p:spPr>
          <a:xfrm>
            <a:off x="3921088" y="2916537"/>
            <a:ext cx="1310927" cy="1245636"/>
          </a:xfrm>
          <a:prstGeom prst="roundRect">
            <a:avLst/>
          </a:prstGeom>
          <a:solidFill>
            <a:srgbClr val="F8E708"/>
          </a:solidFill>
          <a:ln>
            <a:solidFill>
              <a:srgbClr val="F8E708"/>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defTabSz="1042320">
              <a:defRPr/>
            </a:pPr>
            <a:r>
              <a:rPr lang="en-US" sz="8000" b="1" dirty="0">
                <a:solidFill>
                  <a:srgbClr val="000000"/>
                </a:solidFill>
                <a:latin typeface="Arial Black" pitchFamily="34" charset="0"/>
              </a:rPr>
              <a:t>L</a:t>
            </a:r>
            <a:endParaRPr lang="en-AU" sz="8000" b="1" dirty="0">
              <a:solidFill>
                <a:srgbClr val="000000"/>
              </a:solidFill>
              <a:latin typeface="Arial Black" pitchFamily="34" charset="0"/>
            </a:endParaRPr>
          </a:p>
        </p:txBody>
      </p:sp>
      <p:sp>
        <p:nvSpPr>
          <p:cNvPr id="35" name="Rounded Rectangle 34"/>
          <p:cNvSpPr/>
          <p:nvPr/>
        </p:nvSpPr>
        <p:spPr>
          <a:xfrm>
            <a:off x="1881077" y="2922938"/>
            <a:ext cx="1310927" cy="1245636"/>
          </a:xfrm>
          <a:prstGeom prst="roundRect">
            <a:avLst/>
          </a:prstGeom>
          <a:solidFill>
            <a:srgbClr val="F8E708"/>
          </a:solidFill>
          <a:ln>
            <a:solidFill>
              <a:srgbClr val="F8E708"/>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defTabSz="1042320">
              <a:defRPr/>
            </a:pPr>
            <a:r>
              <a:rPr lang="en-US" sz="8600" b="1" dirty="0">
                <a:solidFill>
                  <a:srgbClr val="000000"/>
                </a:solidFill>
                <a:latin typeface="Arial Black" pitchFamily="34" charset="0"/>
              </a:rPr>
              <a:t>L</a:t>
            </a:r>
            <a:endParaRPr lang="en-AU" sz="8600" b="1" dirty="0">
              <a:solidFill>
                <a:srgbClr val="000000"/>
              </a:solidFill>
              <a:latin typeface="Arial Black" pitchFamily="34" charset="0"/>
            </a:endParaRPr>
          </a:p>
        </p:txBody>
      </p:sp>
      <p:sp>
        <p:nvSpPr>
          <p:cNvPr id="36" name="Rounded Rectangle 35"/>
          <p:cNvSpPr/>
          <p:nvPr/>
        </p:nvSpPr>
        <p:spPr bwMode="auto">
          <a:xfrm>
            <a:off x="5933790" y="2916535"/>
            <a:ext cx="1310927" cy="12427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defTabSz="1042320">
              <a:defRPr/>
            </a:pPr>
            <a:r>
              <a:rPr lang="en-US" sz="8600" b="1" dirty="0">
                <a:solidFill>
                  <a:srgbClr val="FFFFFF"/>
                </a:solidFill>
                <a:latin typeface="Arial Black" pitchFamily="34" charset="0"/>
              </a:rPr>
              <a:t>P</a:t>
            </a:r>
            <a:endParaRPr lang="en-AU" sz="8600" b="1" dirty="0">
              <a:solidFill>
                <a:srgbClr val="FFFFFF"/>
              </a:solidFill>
              <a:latin typeface="Arial Black" pitchFamily="34" charset="0"/>
            </a:endParaRPr>
          </a:p>
        </p:txBody>
      </p:sp>
      <p:sp>
        <p:nvSpPr>
          <p:cNvPr id="37" name="Text Box 15"/>
          <p:cNvSpPr txBox="1">
            <a:spLocks noChangeArrowheads="1"/>
          </p:cNvSpPr>
          <p:nvPr/>
        </p:nvSpPr>
        <p:spPr bwMode="auto">
          <a:xfrm>
            <a:off x="1742121" y="4245042"/>
            <a:ext cx="1588832" cy="738631"/>
          </a:xfrm>
          <a:prstGeom prst="rect">
            <a:avLst/>
          </a:prstGeom>
          <a:noFill/>
          <a:ln w="9525">
            <a:noFill/>
            <a:miter lim="800000"/>
            <a:headEnd/>
            <a:tailEnd/>
          </a:ln>
        </p:spPr>
        <p:txBody>
          <a:bodyPr wrap="none" lIns="91408" tIns="45704" rIns="91408" bIns="45704">
            <a:spAutoFit/>
          </a:bodyPr>
          <a:lstStyle/>
          <a:p>
            <a:pPr algn="ctr" defTabSz="1042320">
              <a:defRPr/>
            </a:pPr>
            <a:r>
              <a:rPr lang="en-US" dirty="0">
                <a:solidFill>
                  <a:srgbClr val="000000"/>
                </a:solidFill>
                <a:latin typeface="Stag Sans Book" pitchFamily="34" charset="0"/>
                <a:cs typeface="Arial" pitchFamily="34" charset="0"/>
              </a:rPr>
              <a:t>25 hours in </a:t>
            </a:r>
            <a:br>
              <a:rPr lang="en-US" dirty="0">
                <a:solidFill>
                  <a:srgbClr val="000000"/>
                </a:solidFill>
                <a:latin typeface="Stag Sans Book" pitchFamily="34" charset="0"/>
                <a:cs typeface="Arial" pitchFamily="34" charset="0"/>
              </a:rPr>
            </a:br>
            <a:r>
              <a:rPr lang="en-US" dirty="0">
                <a:solidFill>
                  <a:srgbClr val="000000"/>
                </a:solidFill>
                <a:latin typeface="Stag Sans Book" pitchFamily="34" charset="0"/>
                <a:cs typeface="Arial" pitchFamily="34" charset="0"/>
              </a:rPr>
              <a:t>log book </a:t>
            </a:r>
          </a:p>
        </p:txBody>
      </p:sp>
      <p:cxnSp>
        <p:nvCxnSpPr>
          <p:cNvPr id="9" name="Straight Arrow Connector 8"/>
          <p:cNvCxnSpPr/>
          <p:nvPr/>
        </p:nvCxnSpPr>
        <p:spPr>
          <a:xfrm>
            <a:off x="1490565" y="3348583"/>
            <a:ext cx="0" cy="223224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563898" y="3348585"/>
            <a:ext cx="1" cy="223488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604746" y="3212614"/>
            <a:ext cx="0" cy="244507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53897" y="4852737"/>
            <a:ext cx="2004409" cy="428490"/>
          </a:xfrm>
          <a:prstGeom prst="rect">
            <a:avLst/>
          </a:prstGeom>
        </p:spPr>
        <p:txBody>
          <a:bodyPr wrap="none" lIns="104306" tIns="52153" rIns="104306" bIns="52153">
            <a:spAutoFit/>
          </a:bodyPr>
          <a:lstStyle/>
          <a:p>
            <a:pPr algn="ctr" defTabSz="1042320">
              <a:defRPr/>
            </a:pPr>
            <a:r>
              <a:rPr lang="en-US" dirty="0">
                <a:solidFill>
                  <a:srgbClr val="000000"/>
                </a:solidFill>
                <a:latin typeface="Stag Sans Book" pitchFamily="34" charset="0"/>
                <a:cs typeface="Arial" pitchFamily="34" charset="0"/>
              </a:rPr>
              <a:t>(min 6 months)</a:t>
            </a:r>
            <a:endParaRPr lang="en-AU" dirty="0">
              <a:solidFill>
                <a:srgbClr val="000000"/>
              </a:solidFill>
              <a:latin typeface="Stag Sans Book" pitchFamily="34" charset="0"/>
              <a:cs typeface="Arial" pitchFamily="34" charset="0"/>
            </a:endParaRPr>
          </a:p>
        </p:txBody>
      </p:sp>
    </p:spTree>
    <p:extLst>
      <p:ext uri="{BB962C8B-B14F-4D97-AF65-F5344CB8AC3E}">
        <p14:creationId xmlns:p14="http://schemas.microsoft.com/office/powerpoint/2010/main" val="267082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P spid="25" grpId="0"/>
      <p:bldP spid="26" grpId="0"/>
      <p:bldP spid="27" grpId="0"/>
      <p:bldP spid="28" grpId="0"/>
      <p:bldP spid="29" grpId="0"/>
      <p:bldP spid="30" grpId="0"/>
      <p:bldP spid="31" grpId="0"/>
      <p:bldP spid="32" grpId="0"/>
      <p:bldP spid="33" grpId="0" animBg="1"/>
      <p:bldP spid="34" grpId="0" animBg="1"/>
      <p:bldP spid="35" grpId="0" animBg="1"/>
      <p:bldP spid="36"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www.designdownloader.com/item/pngl/check_15/check_15-20110903141426-00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814" y="4971514"/>
            <a:ext cx="589465" cy="555745"/>
          </a:xfrm>
          <a:prstGeom prst="rect">
            <a:avLst/>
          </a:prstGeom>
          <a:noFill/>
          <a:extLst>
            <a:ext uri="{909E8E84-426E-40DD-AFC4-6F175D3DCCD1}">
              <a14:hiddenFill xmlns:a14="http://schemas.microsoft.com/office/drawing/2010/main">
                <a:solidFill>
                  <a:srgbClr val="FFFFFF"/>
                </a:solidFill>
              </a14:hiddenFill>
            </a:ext>
          </a:extLst>
        </p:spPr>
      </p:pic>
      <p:sp>
        <p:nvSpPr>
          <p:cNvPr id="68613" name="Rectangle 5"/>
          <p:cNvSpPr>
            <a:spLocks noGrp="1" noChangeArrowheads="1"/>
          </p:cNvSpPr>
          <p:nvPr>
            <p:ph type="body" sz="half" idx="1"/>
          </p:nvPr>
        </p:nvSpPr>
        <p:spPr>
          <a:xfrm>
            <a:off x="805299" y="3783958"/>
            <a:ext cx="3957839" cy="1817433"/>
          </a:xfrm>
        </p:spPr>
        <p:txBody>
          <a:bodyPr/>
          <a:lstStyle/>
          <a:p>
            <a:pPr algn="ctr"/>
            <a:r>
              <a:rPr lang="en-US" sz="2000" b="0" dirty="0">
                <a:solidFill>
                  <a:schemeClr val="tx1"/>
                </a:solidFill>
                <a:latin typeface="Stag Sans Light" pitchFamily="34" charset="0"/>
              </a:rPr>
              <a:t>Max 100km/h</a:t>
            </a:r>
          </a:p>
          <a:p>
            <a:pPr algn="ctr"/>
            <a:r>
              <a:rPr lang="en-US" sz="2000" b="0" dirty="0">
                <a:solidFill>
                  <a:schemeClr val="tx1"/>
                </a:solidFill>
                <a:latin typeface="Stag Sans Light" pitchFamily="34" charset="0"/>
              </a:rPr>
              <a:t>0% BAC</a:t>
            </a:r>
          </a:p>
          <a:p>
            <a:pPr algn="ctr"/>
            <a:r>
              <a:rPr lang="en-US" sz="2000" b="0" dirty="0">
                <a:solidFill>
                  <a:schemeClr val="tx1"/>
                </a:solidFill>
                <a:latin typeface="Stag Sans Light" pitchFamily="34" charset="0"/>
              </a:rPr>
              <a:t>Not allowed in Kings Park</a:t>
            </a:r>
          </a:p>
          <a:p>
            <a:pPr algn="ctr"/>
            <a:r>
              <a:rPr lang="en-US" sz="2000" b="0" dirty="0">
                <a:solidFill>
                  <a:schemeClr val="tx1"/>
                </a:solidFill>
                <a:latin typeface="Stag Sans Light" pitchFamily="34" charset="0"/>
              </a:rPr>
              <a:t>Allowed on Freeways</a:t>
            </a:r>
          </a:p>
        </p:txBody>
      </p:sp>
      <p:sp>
        <p:nvSpPr>
          <p:cNvPr id="68614" name="Rectangle 6"/>
          <p:cNvSpPr>
            <a:spLocks noGrp="1" noChangeArrowheads="1"/>
          </p:cNvSpPr>
          <p:nvPr>
            <p:ph type="body" sz="half" idx="2"/>
          </p:nvPr>
        </p:nvSpPr>
        <p:spPr>
          <a:xfrm>
            <a:off x="378148" y="3780631"/>
            <a:ext cx="4771892" cy="1764048"/>
          </a:xfrm>
        </p:spPr>
        <p:txBody>
          <a:bodyPr/>
          <a:lstStyle/>
          <a:p>
            <a:pPr algn="ctr"/>
            <a:r>
              <a:rPr lang="en-US" sz="2000" b="0" dirty="0">
                <a:solidFill>
                  <a:schemeClr val="tx1"/>
                </a:solidFill>
                <a:latin typeface="Stag Sans Light" pitchFamily="34" charset="0"/>
              </a:rPr>
              <a:t>Max 110 km/h</a:t>
            </a:r>
          </a:p>
          <a:p>
            <a:pPr algn="ctr"/>
            <a:r>
              <a:rPr lang="en-US" sz="2000" b="0" dirty="0">
                <a:solidFill>
                  <a:schemeClr val="tx1"/>
                </a:solidFill>
                <a:latin typeface="Stag Sans Light" pitchFamily="34" charset="0"/>
              </a:rPr>
              <a:t>0% BAC</a:t>
            </a:r>
          </a:p>
          <a:p>
            <a:pPr algn="ctr"/>
            <a:r>
              <a:rPr lang="en-US" sz="2000" b="0" dirty="0">
                <a:solidFill>
                  <a:schemeClr val="tx1"/>
                </a:solidFill>
                <a:latin typeface="Stag Sans Light" pitchFamily="34" charset="0"/>
              </a:rPr>
              <a:t>No driving between 12-5am on red P’s</a:t>
            </a:r>
            <a:endParaRPr lang="en-AU" sz="2000" b="0" dirty="0">
              <a:solidFill>
                <a:schemeClr val="tx1"/>
              </a:solidFill>
              <a:latin typeface="Stag Sans Light" pitchFamily="34" charset="0"/>
            </a:endParaRPr>
          </a:p>
        </p:txBody>
      </p:sp>
      <p:grpSp>
        <p:nvGrpSpPr>
          <p:cNvPr id="9" name="Group 8"/>
          <p:cNvGrpSpPr>
            <a:grpSpLocks/>
          </p:cNvGrpSpPr>
          <p:nvPr/>
        </p:nvGrpSpPr>
        <p:grpSpPr bwMode="auto">
          <a:xfrm>
            <a:off x="5515119" y="2589749"/>
            <a:ext cx="4968497" cy="4572445"/>
            <a:chOff x="-1980221" y="2489857"/>
            <a:chExt cx="5287273" cy="4971095"/>
          </a:xfrm>
        </p:grpSpPr>
        <p:sp>
          <p:nvSpPr>
            <p:cNvPr id="10" name="Rounded Rectangle 9"/>
            <p:cNvSpPr/>
            <p:nvPr/>
          </p:nvSpPr>
          <p:spPr>
            <a:xfrm>
              <a:off x="-652846" y="2489857"/>
              <a:ext cx="3959898" cy="3672769"/>
            </a:xfrm>
            <a:prstGeom prst="roundRect">
              <a:avLst/>
            </a:prstGeom>
            <a:solidFill>
              <a:srgbClr val="1C8703"/>
            </a:solidFill>
            <a:ln>
              <a:solidFill>
                <a:srgbClr val="1C87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300" b="1" dirty="0">
                  <a:solidFill>
                    <a:schemeClr val="bg1"/>
                  </a:solidFill>
                  <a:latin typeface="Arial Black" pitchFamily="34" charset="0"/>
                </a:rPr>
                <a:t>P</a:t>
              </a:r>
              <a:endParaRPr lang="en-AU" sz="27300" b="1" dirty="0">
                <a:solidFill>
                  <a:schemeClr val="bg1"/>
                </a:solidFill>
                <a:latin typeface="Arial Black" pitchFamily="34" charset="0"/>
              </a:endParaRPr>
            </a:p>
          </p:txBody>
        </p:sp>
        <p:sp>
          <p:nvSpPr>
            <p:cNvPr id="11" name="Rounded Rectangle 10"/>
            <p:cNvSpPr/>
            <p:nvPr/>
          </p:nvSpPr>
          <p:spPr>
            <a:xfrm>
              <a:off x="-1980221" y="3788183"/>
              <a:ext cx="3959898" cy="367276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300" b="1" dirty="0">
                  <a:solidFill>
                    <a:schemeClr val="bg1"/>
                  </a:solidFill>
                  <a:latin typeface="Arial Black" pitchFamily="34" charset="0"/>
                </a:rPr>
                <a:t>P</a:t>
              </a:r>
              <a:endParaRPr lang="en-AU" sz="27300" b="1" dirty="0">
                <a:solidFill>
                  <a:schemeClr val="bg1"/>
                </a:solidFill>
                <a:latin typeface="Arial Black" pitchFamily="34" charset="0"/>
              </a:endParaRPr>
            </a:p>
          </p:txBody>
        </p:sp>
      </p:grpSp>
      <p:sp>
        <p:nvSpPr>
          <p:cNvPr id="12" name="Rounded Rectangle 11"/>
          <p:cNvSpPr/>
          <p:nvPr/>
        </p:nvSpPr>
        <p:spPr>
          <a:xfrm>
            <a:off x="5767747" y="3066103"/>
            <a:ext cx="4420397" cy="3766780"/>
          </a:xfrm>
          <a:prstGeom prst="roundRect">
            <a:avLst/>
          </a:prstGeom>
          <a:solidFill>
            <a:srgbClr val="F8E708"/>
          </a:solidFill>
          <a:ln>
            <a:solidFill>
              <a:srgbClr val="F8E708"/>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r>
              <a:rPr lang="en-US" sz="30800" b="1" dirty="0">
                <a:solidFill>
                  <a:schemeClr val="tx1"/>
                </a:solidFill>
                <a:latin typeface="Arial Black" pitchFamily="34" charset="0"/>
              </a:rPr>
              <a:t>L</a:t>
            </a:r>
            <a:endParaRPr lang="en-AU" sz="30800" b="1" dirty="0">
              <a:solidFill>
                <a:schemeClr val="tx1"/>
              </a:solidFill>
              <a:latin typeface="Arial Black" pitchFamily="34" charset="0"/>
            </a:endParaRPr>
          </a:p>
        </p:txBody>
      </p:sp>
      <p:pic>
        <p:nvPicPr>
          <p:cNvPr id="109572" name="Picture 4" descr="http://upload.wikimedia.org/wikipedia/commons/thumb/e/e2/RedX.svg/500px-RedX.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321" y="4653945"/>
            <a:ext cx="374330" cy="3529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upload.wikimedia.org/wikipedia/commons/thumb/e/e2/RedX.svg/500px-RedX.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758" y="4598685"/>
            <a:ext cx="374330" cy="35291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3"/>
          <p:cNvSpPr>
            <a:spLocks noGrp="1"/>
          </p:cNvSpPr>
          <p:nvPr>
            <p:ph type="title"/>
          </p:nvPr>
        </p:nvSpPr>
        <p:spPr>
          <a:xfrm rot="21441139">
            <a:off x="-186370" y="751238"/>
            <a:ext cx="5958782" cy="637592"/>
          </a:xfrm>
          <a:solidFill>
            <a:schemeClr val="tx2"/>
          </a:solidFill>
        </p:spPr>
        <p:txBody>
          <a:bodyPr anchor="ctr" anchorCtr="0"/>
          <a:lstStyle/>
          <a:p>
            <a:pPr algn="r"/>
            <a:r>
              <a:rPr lang="en-AU" sz="4000" b="0" dirty="0" smtClean="0">
                <a:solidFill>
                  <a:schemeClr val="bg1"/>
                </a:solidFill>
                <a:latin typeface="Stag Sans Bold" pitchFamily="34" charset="0"/>
              </a:rPr>
              <a:t>Points to remember</a:t>
            </a:r>
            <a:r>
              <a:rPr lang="en-AU" sz="4000" b="0" dirty="0" smtClean="0">
                <a:latin typeface="Stag Sans Bold" pitchFamily="34" charset="0"/>
              </a:rPr>
              <a:t>.</a:t>
            </a:r>
            <a:endParaRPr lang="en-AU" sz="4000" b="0" dirty="0">
              <a:latin typeface="Stag Sans Bold" pitchFamily="34" charset="0"/>
            </a:endParaRPr>
          </a:p>
        </p:txBody>
      </p:sp>
      <p:sp>
        <p:nvSpPr>
          <p:cNvPr id="16" name="Subtitle 4"/>
          <p:cNvSpPr txBox="1">
            <a:spLocks/>
          </p:cNvSpPr>
          <p:nvPr/>
        </p:nvSpPr>
        <p:spPr>
          <a:xfrm rot="21720000">
            <a:off x="-190754" y="1533785"/>
            <a:ext cx="3298182"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P </a:t>
            </a:r>
            <a:r>
              <a:rPr lang="en-US" b="0" dirty="0" err="1" smtClean="0">
                <a:solidFill>
                  <a:schemeClr val="tx2"/>
                </a:solidFill>
                <a:latin typeface="Stag Sans Semibold" pitchFamily="34" charset="0"/>
              </a:rPr>
              <a:t>plater</a:t>
            </a:r>
            <a:endParaRPr lang="en-AU" b="0" dirty="0">
              <a:solidFill>
                <a:schemeClr val="tx2"/>
              </a:solidFill>
              <a:latin typeface="Stag Sans Semibold" pitchFamily="34" charset="0"/>
            </a:endParaRPr>
          </a:p>
        </p:txBody>
      </p:sp>
      <p:sp>
        <p:nvSpPr>
          <p:cNvPr id="14" name="Subtitle 4"/>
          <p:cNvSpPr txBox="1">
            <a:spLocks/>
          </p:cNvSpPr>
          <p:nvPr/>
        </p:nvSpPr>
        <p:spPr>
          <a:xfrm rot="21720000">
            <a:off x="-190844" y="1538966"/>
            <a:ext cx="3595077" cy="468000"/>
          </a:xfrm>
          <a:prstGeom prst="rect">
            <a:avLst/>
          </a:prstGeom>
          <a:solidFill>
            <a:srgbClr val="FFC800"/>
          </a:solidFill>
        </p:spPr>
        <p:txBody>
          <a:bodyPr vert="horz" lIns="719746" tIns="45704" rIns="179936" bIns="45704" rtlCol="0" anchor="ctr">
            <a:noAutofit/>
          </a:bodyPr>
          <a:lstStyle>
            <a:defPPr>
              <a:defRPr lang="en-US"/>
            </a:defPPr>
            <a:lvl1pPr indent="0" algn="r">
              <a:spcBef>
                <a:spcPct val="20000"/>
              </a:spcBef>
              <a:buFont typeface="Arial" pitchFamily="34" charset="0"/>
              <a:buNone/>
              <a:defRPr sz="2400" b="1">
                <a:solidFill>
                  <a:schemeClr val="bg1"/>
                </a:solidFill>
                <a:latin typeface="Arial" pitchFamily="34" charset="0"/>
                <a:cs typeface="Arial" pitchFamily="34" charset="0"/>
              </a:defRPr>
            </a:lvl1pPr>
            <a:lvl2pPr marL="742950" indent="-285750">
              <a:spcBef>
                <a:spcPct val="20000"/>
              </a:spcBef>
              <a:buFont typeface="Arial" pitchFamily="34" charset="0"/>
              <a:buChar char="–"/>
              <a:defRPr sz="3200" b="1">
                <a:solidFill>
                  <a:schemeClr val="bg1"/>
                </a:solidFill>
                <a:latin typeface="Arial" pitchFamily="34" charset="0"/>
                <a:cs typeface="Arial" pitchFamily="34" charset="0"/>
              </a:defRPr>
            </a:lvl2pPr>
            <a:lvl3pPr marL="1143000" indent="-228600">
              <a:spcBef>
                <a:spcPct val="20000"/>
              </a:spcBef>
              <a:buFont typeface="Arial" pitchFamily="34" charset="0"/>
              <a:buChar char="•"/>
              <a:defRPr sz="2800" b="1">
                <a:solidFill>
                  <a:schemeClr val="bg1"/>
                </a:solidFill>
                <a:latin typeface="Arial" pitchFamily="34" charset="0"/>
                <a:cs typeface="Arial" pitchFamily="34" charset="0"/>
              </a:defRPr>
            </a:lvl3pPr>
            <a:lvl4pPr marL="1600200" indent="-228600">
              <a:spcBef>
                <a:spcPct val="20000"/>
              </a:spcBef>
              <a:buFont typeface="Arial" pitchFamily="34" charset="0"/>
              <a:buChar char="–"/>
              <a:defRPr sz="2400" b="1">
                <a:solidFill>
                  <a:schemeClr val="bg1"/>
                </a:solidFill>
                <a:latin typeface="Arial" pitchFamily="34" charset="0"/>
                <a:cs typeface="Arial" pitchFamily="34" charset="0"/>
              </a:defRPr>
            </a:lvl4pPr>
            <a:lvl5pPr marL="2057400" indent="-228600">
              <a:spcBef>
                <a:spcPct val="20000"/>
              </a:spcBef>
              <a:buFont typeface="Arial" pitchFamily="34" charset="0"/>
              <a:buChar char="»"/>
              <a:defRPr sz="2400" b="1">
                <a:solidFill>
                  <a:schemeClr val="bg1"/>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smtClean="0">
                <a:solidFill>
                  <a:schemeClr val="tx2"/>
                </a:solidFill>
                <a:latin typeface="Stag Sans Semibold" pitchFamily="34" charset="0"/>
              </a:rPr>
              <a:t>Learner driver</a:t>
            </a:r>
            <a:endParaRPr lang="en-AU" b="0" dirty="0">
              <a:solidFill>
                <a:schemeClr val="tx2"/>
              </a:solidFill>
              <a:latin typeface="Stag Sans Semibold" pitchFamily="34" charset="0"/>
            </a:endParaRPr>
          </a:p>
        </p:txBody>
      </p:sp>
    </p:spTree>
    <p:extLst>
      <p:ext uri="{BB962C8B-B14F-4D97-AF65-F5344CB8AC3E}">
        <p14:creationId xmlns:p14="http://schemas.microsoft.com/office/powerpoint/2010/main" val="135796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fade">
                                      <p:cBhvr>
                                        <p:cTn id="12" dur="500"/>
                                        <p:tgtEl>
                                          <p:spTgt spid="68613"/>
                                        </p:tgtEl>
                                      </p:cBhvr>
                                    </p:animEffect>
                                  </p:childTnLst>
                                </p:cTn>
                              </p:par>
                              <p:par>
                                <p:cTn id="13" presetID="10" presetClass="entr" presetSubtype="0" fill="hold" nodeType="withEffect">
                                  <p:stCondLst>
                                    <p:cond delay="0"/>
                                  </p:stCondLst>
                                  <p:childTnLst>
                                    <p:set>
                                      <p:cBhvr>
                                        <p:cTn id="14" dur="1" fill="hold">
                                          <p:stCondLst>
                                            <p:cond delay="0"/>
                                          </p:stCondLst>
                                        </p:cTn>
                                        <p:tgtEl>
                                          <p:spTgt spid="109570"/>
                                        </p:tgtEl>
                                        <p:attrNameLst>
                                          <p:attrName>style.visibility</p:attrName>
                                        </p:attrNameLst>
                                      </p:cBhvr>
                                      <p:to>
                                        <p:strVal val="visible"/>
                                      </p:to>
                                    </p:set>
                                    <p:animEffect transition="in" filter="fade">
                                      <p:cBhvr>
                                        <p:cTn id="15" dur="500"/>
                                        <p:tgtEl>
                                          <p:spTgt spid="109570"/>
                                        </p:tgtEl>
                                      </p:cBhvr>
                                    </p:animEffect>
                                  </p:childTnLst>
                                </p:cTn>
                              </p:par>
                              <p:par>
                                <p:cTn id="16" presetID="10" presetClass="entr" presetSubtype="0" fill="hold" nodeType="withEffect">
                                  <p:stCondLst>
                                    <p:cond delay="0"/>
                                  </p:stCondLst>
                                  <p:childTnLst>
                                    <p:set>
                                      <p:cBhvr>
                                        <p:cTn id="17" dur="1" fill="hold">
                                          <p:stCondLst>
                                            <p:cond delay="0"/>
                                          </p:stCondLst>
                                        </p:cTn>
                                        <p:tgtEl>
                                          <p:spTgt spid="109572"/>
                                        </p:tgtEl>
                                        <p:attrNameLst>
                                          <p:attrName>style.visibility</p:attrName>
                                        </p:attrNameLst>
                                      </p:cBhvr>
                                      <p:to>
                                        <p:strVal val="visible"/>
                                      </p:to>
                                    </p:set>
                                    <p:animEffect transition="in" filter="fade">
                                      <p:cBhvr>
                                        <p:cTn id="18" dur="500"/>
                                        <p:tgtEl>
                                          <p:spTgt spid="10957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8613"/>
                                        </p:tgtEl>
                                      </p:cBhvr>
                                    </p:animEffect>
                                    <p:set>
                                      <p:cBhvr>
                                        <p:cTn id="26" dur="1" fill="hold">
                                          <p:stCondLst>
                                            <p:cond delay="499"/>
                                          </p:stCondLst>
                                        </p:cTn>
                                        <p:tgtEl>
                                          <p:spTgt spid="6861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09570"/>
                                        </p:tgtEl>
                                      </p:cBhvr>
                                    </p:animEffect>
                                    <p:set>
                                      <p:cBhvr>
                                        <p:cTn id="29" dur="1" fill="hold">
                                          <p:stCondLst>
                                            <p:cond delay="499"/>
                                          </p:stCondLst>
                                        </p:cTn>
                                        <p:tgtEl>
                                          <p:spTgt spid="109570"/>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09572"/>
                                        </p:tgtEl>
                                      </p:cBhvr>
                                    </p:animEffect>
                                    <p:set>
                                      <p:cBhvr>
                                        <p:cTn id="32" dur="1" fill="hold">
                                          <p:stCondLst>
                                            <p:cond delay="499"/>
                                          </p:stCondLst>
                                        </p:cTn>
                                        <p:tgtEl>
                                          <p:spTgt spid="109572"/>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8614"/>
                                        </p:tgtEl>
                                        <p:attrNameLst>
                                          <p:attrName>style.visibility</p:attrName>
                                        </p:attrNameLst>
                                      </p:cBhvr>
                                      <p:to>
                                        <p:strVal val="visible"/>
                                      </p:to>
                                    </p:set>
                                    <p:animEffect transition="in" filter="fade">
                                      <p:cBhvr>
                                        <p:cTn id="43" dur="500"/>
                                        <p:tgtEl>
                                          <p:spTgt spid="68614"/>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P spid="68613" grpId="1"/>
      <p:bldP spid="68614" grpId="0"/>
      <p:bldP spid="12" grpId="0" animBg="1"/>
      <p:bldP spid="12" grpId="1"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9566" y="6228905"/>
            <a:ext cx="1042698" cy="1080119"/>
          </a:xfrm>
          <a:prstGeom prst="rect">
            <a:avLst/>
          </a:prstGeom>
        </p:spPr>
      </p:pic>
      <p:sp>
        <p:nvSpPr>
          <p:cNvPr id="15" name="Title 3"/>
          <p:cNvSpPr>
            <a:spLocks noGrp="1"/>
          </p:cNvSpPr>
          <p:nvPr>
            <p:ph type="title"/>
          </p:nvPr>
        </p:nvSpPr>
        <p:spPr>
          <a:xfrm rot="21441139">
            <a:off x="-185413" y="792596"/>
            <a:ext cx="4168167" cy="637592"/>
          </a:xfrm>
          <a:solidFill>
            <a:schemeClr val="tx2"/>
          </a:solidFill>
        </p:spPr>
        <p:txBody>
          <a:bodyPr anchor="ctr" anchorCtr="0"/>
          <a:lstStyle/>
          <a:p>
            <a:pPr algn="r"/>
            <a:r>
              <a:rPr lang="en-AU" sz="4000" b="0" dirty="0">
                <a:solidFill>
                  <a:schemeClr val="bg1"/>
                </a:solidFill>
                <a:latin typeface="Stag Sans Bold" pitchFamily="34" charset="0"/>
              </a:rPr>
              <a:t>The log book</a:t>
            </a:r>
            <a:r>
              <a:rPr lang="en-AU" sz="4000" b="0" dirty="0">
                <a:latin typeface="Stag Sans Bold" pitchFamily="34" charset="0"/>
              </a:rPr>
              <a:t>.</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652" y="1478259"/>
            <a:ext cx="8067961" cy="5418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479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532815" y="670363"/>
            <a:ext cx="6655527" cy="6512837"/>
          </a:xfrm>
          <a:prstGeom prst="rect">
            <a:avLst/>
          </a:prstGeom>
          <a:noFill/>
          <a:ln w="0">
            <a:solidFill>
              <a:srgbClr val="FFFFFE"/>
            </a:solidFill>
            <a:miter lim="800000"/>
            <a:headEnd/>
            <a:tailEnd/>
          </a:ln>
        </p:spPr>
        <p:txBody>
          <a:bodyPr lIns="104306" tIns="52153" rIns="104306" bIns="52153"/>
          <a:lstStyle/>
          <a:p>
            <a:endParaRPr lang="en-US" dirty="0">
              <a:solidFill>
                <a:prstClr val="black"/>
              </a:solidFill>
            </a:endParaRPr>
          </a:p>
        </p:txBody>
      </p:sp>
      <p:sp>
        <p:nvSpPr>
          <p:cNvPr id="102404" name="Rectangle 4"/>
          <p:cNvSpPr>
            <a:spLocks noChangeArrowheads="1"/>
          </p:cNvSpPr>
          <p:nvPr/>
        </p:nvSpPr>
        <p:spPr bwMode="auto">
          <a:xfrm>
            <a:off x="2108858" y="5568711"/>
            <a:ext cx="3539125" cy="413101"/>
          </a:xfrm>
          <a:prstGeom prst="rect">
            <a:avLst/>
          </a:prstGeom>
          <a:noFill/>
          <a:ln w="9525">
            <a:noFill/>
            <a:miter lim="800000"/>
            <a:headEnd/>
            <a:tailEnd/>
          </a:ln>
          <a:effectLst/>
        </p:spPr>
        <p:txBody>
          <a:bodyPr wrap="none" lIns="104306" tIns="52153" rIns="104306" bIns="52153">
            <a:spAutoFit/>
          </a:bodyPr>
          <a:lstStyle/>
          <a:p>
            <a:pPr marL="391146" indent="-391146">
              <a:buFontTx/>
              <a:buAutoNum type="arabicPeriod"/>
            </a:pPr>
            <a:r>
              <a:rPr lang="en-AU" sz="2000" dirty="0">
                <a:latin typeface="Stag Sans Light" pitchFamily="34" charset="0"/>
              </a:rPr>
              <a:t>Understanding car controls</a:t>
            </a:r>
          </a:p>
        </p:txBody>
      </p:sp>
      <p:sp>
        <p:nvSpPr>
          <p:cNvPr id="102405" name="Rectangle 5"/>
          <p:cNvSpPr>
            <a:spLocks noChangeArrowheads="1"/>
          </p:cNvSpPr>
          <p:nvPr/>
        </p:nvSpPr>
        <p:spPr bwMode="auto">
          <a:xfrm>
            <a:off x="3166844" y="4848137"/>
            <a:ext cx="3960074" cy="413101"/>
          </a:xfrm>
          <a:prstGeom prst="rect">
            <a:avLst/>
          </a:prstGeom>
          <a:noFill/>
          <a:ln w="9525">
            <a:noFill/>
            <a:miter lim="800000"/>
            <a:headEnd/>
            <a:tailEnd/>
          </a:ln>
          <a:effectLst/>
        </p:spPr>
        <p:txBody>
          <a:bodyPr wrap="none" lIns="104306" tIns="52153" rIns="104306" bIns="52153">
            <a:spAutoFit/>
          </a:bodyPr>
          <a:lstStyle/>
          <a:p>
            <a:pPr marL="391146" indent="-391146">
              <a:buFontTx/>
              <a:buAutoNum type="arabicPeriod" startAt="2"/>
            </a:pPr>
            <a:r>
              <a:rPr lang="en-AU" sz="2000" dirty="0">
                <a:latin typeface="Stag Sans Light" pitchFamily="34" charset="0"/>
              </a:rPr>
              <a:t>Moving off and changing gears</a:t>
            </a:r>
          </a:p>
        </p:txBody>
      </p:sp>
      <p:sp>
        <p:nvSpPr>
          <p:cNvPr id="102406" name="Rectangle 6"/>
          <p:cNvSpPr>
            <a:spLocks noChangeArrowheads="1"/>
          </p:cNvSpPr>
          <p:nvPr/>
        </p:nvSpPr>
        <p:spPr bwMode="auto">
          <a:xfrm>
            <a:off x="4222116" y="4145426"/>
            <a:ext cx="3416976" cy="413101"/>
          </a:xfrm>
          <a:prstGeom prst="rect">
            <a:avLst/>
          </a:prstGeom>
          <a:noFill/>
          <a:ln w="9525">
            <a:noFill/>
            <a:miter lim="800000"/>
            <a:headEnd/>
            <a:tailEnd/>
          </a:ln>
          <a:effectLst/>
        </p:spPr>
        <p:txBody>
          <a:bodyPr wrap="none" lIns="104306" tIns="52153" rIns="104306" bIns="52153">
            <a:spAutoFit/>
          </a:bodyPr>
          <a:lstStyle/>
          <a:p>
            <a:pPr marL="391146" indent="-391146">
              <a:buFontTx/>
              <a:buAutoNum type="arabicPeriod" startAt="3"/>
            </a:pPr>
            <a:r>
              <a:rPr lang="en-AU" sz="2000" dirty="0">
                <a:latin typeface="Stag Sans Light" pitchFamily="34" charset="0"/>
              </a:rPr>
              <a:t>Learning basic techniques</a:t>
            </a:r>
          </a:p>
        </p:txBody>
      </p:sp>
      <p:sp>
        <p:nvSpPr>
          <p:cNvPr id="102407" name="Rectangle 7"/>
          <p:cNvSpPr>
            <a:spLocks noChangeArrowheads="1"/>
          </p:cNvSpPr>
          <p:nvPr/>
        </p:nvSpPr>
        <p:spPr bwMode="auto">
          <a:xfrm>
            <a:off x="7386019" y="2032877"/>
            <a:ext cx="5335561" cy="413101"/>
          </a:xfrm>
          <a:prstGeom prst="rect">
            <a:avLst/>
          </a:prstGeom>
          <a:noFill/>
          <a:ln w="9525">
            <a:noFill/>
            <a:miter lim="800000"/>
            <a:headEnd/>
            <a:tailEnd/>
          </a:ln>
          <a:effectLst/>
        </p:spPr>
        <p:txBody>
          <a:bodyPr lIns="104306" tIns="52153" rIns="104306" bIns="52153">
            <a:spAutoFit/>
          </a:bodyPr>
          <a:lstStyle/>
          <a:p>
            <a:pPr marL="391146" indent="-391146">
              <a:buFontTx/>
              <a:buAutoNum type="arabicPeriod" startAt="6"/>
            </a:pPr>
            <a:r>
              <a:rPr lang="en-AU" sz="2000" dirty="0">
                <a:latin typeface="Stag Sans Light" pitchFamily="34" charset="0"/>
              </a:rPr>
              <a:t>Build on experience</a:t>
            </a:r>
          </a:p>
        </p:txBody>
      </p:sp>
      <p:sp>
        <p:nvSpPr>
          <p:cNvPr id="102408" name="Rectangle 8"/>
          <p:cNvSpPr>
            <a:spLocks noChangeArrowheads="1"/>
          </p:cNvSpPr>
          <p:nvPr/>
        </p:nvSpPr>
        <p:spPr bwMode="auto">
          <a:xfrm>
            <a:off x="5282661" y="3432216"/>
            <a:ext cx="4401540" cy="413101"/>
          </a:xfrm>
          <a:prstGeom prst="rect">
            <a:avLst/>
          </a:prstGeom>
          <a:noFill/>
          <a:ln w="9525">
            <a:noFill/>
            <a:miter lim="800000"/>
            <a:headEnd/>
            <a:tailEnd/>
          </a:ln>
          <a:effectLst/>
        </p:spPr>
        <p:txBody>
          <a:bodyPr wrap="none" lIns="104306" tIns="52153" rIns="104306" bIns="52153">
            <a:spAutoFit/>
          </a:bodyPr>
          <a:lstStyle/>
          <a:p>
            <a:pPr marL="391146" indent="-391146">
              <a:buFontTx/>
              <a:buAutoNum type="arabicPeriod" startAt="4"/>
            </a:pPr>
            <a:r>
              <a:rPr lang="en-AU" sz="2000" dirty="0">
                <a:latin typeface="Stag Sans Light" pitchFamily="34" charset="0"/>
              </a:rPr>
              <a:t>Developing hazard perception skills</a:t>
            </a:r>
          </a:p>
        </p:txBody>
      </p:sp>
      <p:sp>
        <p:nvSpPr>
          <p:cNvPr id="102409" name="Rectangle 9"/>
          <p:cNvSpPr>
            <a:spLocks noChangeArrowheads="1"/>
          </p:cNvSpPr>
          <p:nvPr/>
        </p:nvSpPr>
        <p:spPr bwMode="auto">
          <a:xfrm>
            <a:off x="6362608" y="2735587"/>
            <a:ext cx="3065598" cy="413101"/>
          </a:xfrm>
          <a:prstGeom prst="rect">
            <a:avLst/>
          </a:prstGeom>
          <a:noFill/>
          <a:ln w="9525">
            <a:noFill/>
            <a:miter lim="800000"/>
            <a:headEnd/>
            <a:tailEnd/>
          </a:ln>
          <a:effectLst/>
        </p:spPr>
        <p:txBody>
          <a:bodyPr wrap="none" lIns="104306" tIns="52153" rIns="104306" bIns="52153">
            <a:spAutoFit/>
          </a:bodyPr>
          <a:lstStyle/>
          <a:p>
            <a:pPr marL="391146" indent="-391146">
              <a:buFontTx/>
              <a:buAutoNum type="arabicPeriod" startAt="5"/>
            </a:pPr>
            <a:r>
              <a:rPr lang="en-AU" sz="2000" dirty="0">
                <a:latin typeface="Stag Sans Light" pitchFamily="34" charset="0"/>
              </a:rPr>
              <a:t>Practising </a:t>
            </a:r>
            <a:r>
              <a:rPr lang="en-AU" sz="2000" dirty="0" smtClean="0">
                <a:latin typeface="Stag Sans Light" pitchFamily="34" charset="0"/>
              </a:rPr>
              <a:t>manoeuvres</a:t>
            </a:r>
            <a:endParaRPr lang="en-AU" sz="2000" dirty="0">
              <a:latin typeface="Stag Sans Light" pitchFamily="34" charset="0"/>
            </a:endParaRPr>
          </a:p>
        </p:txBody>
      </p:sp>
      <p:sp>
        <p:nvSpPr>
          <p:cNvPr id="14" name="Rounded Rectangle 13"/>
          <p:cNvSpPr/>
          <p:nvPr/>
        </p:nvSpPr>
        <p:spPr bwMode="auto">
          <a:xfrm>
            <a:off x="7807600" y="888588"/>
            <a:ext cx="940256" cy="83614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r>
              <a:rPr lang="en-US" sz="6800" b="1" dirty="0">
                <a:solidFill>
                  <a:prstClr val="white"/>
                </a:solidFill>
                <a:latin typeface="Arial Black" pitchFamily="34" charset="0"/>
              </a:rPr>
              <a:t>P</a:t>
            </a:r>
            <a:endParaRPr lang="en-AU" sz="6800" b="1" dirty="0">
              <a:solidFill>
                <a:prstClr val="white"/>
              </a:solidFill>
              <a:latin typeface="Arial Black" pitchFamily="34" charset="0"/>
            </a:endParaRPr>
          </a:p>
        </p:txBody>
      </p:sp>
      <p:sp>
        <p:nvSpPr>
          <p:cNvPr id="15" name="Rounded Rectangle 14"/>
          <p:cNvSpPr/>
          <p:nvPr/>
        </p:nvSpPr>
        <p:spPr>
          <a:xfrm>
            <a:off x="654154" y="6083004"/>
            <a:ext cx="956993" cy="836148"/>
          </a:xfrm>
          <a:prstGeom prst="roundRect">
            <a:avLst/>
          </a:prstGeom>
          <a:solidFill>
            <a:srgbClr val="F8E708"/>
          </a:solidFill>
          <a:ln>
            <a:solidFill>
              <a:srgbClr val="F8E708"/>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r>
              <a:rPr lang="en-US" sz="6800" b="1" dirty="0">
                <a:solidFill>
                  <a:prstClr val="black"/>
                </a:solidFill>
                <a:latin typeface="Arial Black" pitchFamily="34" charset="0"/>
              </a:rPr>
              <a:t>L</a:t>
            </a:r>
            <a:endParaRPr lang="en-AU" sz="6800" b="1" dirty="0">
              <a:solidFill>
                <a:prstClr val="black"/>
              </a:solidFill>
              <a:latin typeface="Arial Black" pitchFamily="34" charset="0"/>
            </a:endParaRPr>
          </a:p>
        </p:txBody>
      </p:sp>
      <p:grpSp>
        <p:nvGrpSpPr>
          <p:cNvPr id="4" name="Group 3"/>
          <p:cNvGrpSpPr/>
          <p:nvPr/>
        </p:nvGrpSpPr>
        <p:grpSpPr>
          <a:xfrm>
            <a:off x="1914286" y="1737372"/>
            <a:ext cx="5304443" cy="4220681"/>
            <a:chOff x="683569" y="1127317"/>
            <a:chExt cx="5412316" cy="5070048"/>
          </a:xfrm>
        </p:grpSpPr>
        <p:cxnSp>
          <p:nvCxnSpPr>
            <p:cNvPr id="3" name="Elbow Connector 2"/>
            <p:cNvCxnSpPr/>
            <p:nvPr/>
          </p:nvCxnSpPr>
          <p:spPr>
            <a:xfrm rot="5400000" flipH="1" flipV="1">
              <a:off x="379506" y="4813183"/>
              <a:ext cx="1688245" cy="1080120"/>
            </a:xfrm>
            <a:prstGeom prst="bentConnector3">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5400000" flipH="1" flipV="1">
              <a:off x="1459627" y="3969060"/>
              <a:ext cx="1688245" cy="1080120"/>
            </a:xfrm>
            <a:prstGeom prst="bentConnector3">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5400000" flipH="1" flipV="1">
              <a:off x="2539748" y="3119627"/>
              <a:ext cx="1688245" cy="1080120"/>
            </a:xfrm>
            <a:prstGeom prst="bentConnector3">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flipH="1" flipV="1">
              <a:off x="3631581" y="2275504"/>
              <a:ext cx="1688245" cy="1080120"/>
            </a:xfrm>
            <a:prstGeom prst="bentConnector3">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5400000" flipH="1" flipV="1">
              <a:off x="4711702" y="1431380"/>
              <a:ext cx="1688245" cy="1080120"/>
            </a:xfrm>
            <a:prstGeom prst="bentConnector3">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3" name="Title 3"/>
          <p:cNvSpPr txBox="1">
            <a:spLocks/>
          </p:cNvSpPr>
          <p:nvPr/>
        </p:nvSpPr>
        <p:spPr>
          <a:xfrm rot="21441139">
            <a:off x="-186644" y="739431"/>
            <a:ext cx="6469964" cy="637592"/>
          </a:xfrm>
          <a:prstGeom prst="rect">
            <a:avLst/>
          </a:prstGeom>
          <a:solidFill>
            <a:schemeClr val="tx2"/>
          </a:solidFill>
        </p:spPr>
        <p:txBody>
          <a:bodyPr anchor="ctr" anchorCtr="0"/>
          <a:lstStyle>
            <a:lvl1pPr algn="l" defTabSz="1042688" rtl="0" eaLnBrk="1" latinLnBrk="0" hangingPunct="1">
              <a:lnSpc>
                <a:spcPct val="80000"/>
              </a:lnSpc>
              <a:spcBef>
                <a:spcPct val="0"/>
              </a:spcBef>
              <a:buNone/>
              <a:defRPr sz="4400" b="1" kern="1200">
                <a:solidFill>
                  <a:schemeClr val="tx2"/>
                </a:solidFill>
                <a:latin typeface="+mj-lt"/>
                <a:ea typeface="+mj-ea"/>
                <a:cs typeface="Arial" pitchFamily="34" charset="0"/>
              </a:defRPr>
            </a:lvl1pPr>
          </a:lstStyle>
          <a:p>
            <a:pPr algn="r"/>
            <a:r>
              <a:rPr lang="en-AU" sz="4000" b="0" dirty="0" smtClean="0">
                <a:solidFill>
                  <a:schemeClr val="bg1"/>
                </a:solidFill>
                <a:latin typeface="Stag Sans Bold" pitchFamily="34" charset="0"/>
              </a:rPr>
              <a:t>Learning step by step</a:t>
            </a:r>
            <a:r>
              <a:rPr lang="en-AU" sz="4000" b="0" dirty="0" smtClean="0">
                <a:latin typeface="Stag Sans Bold" pitchFamily="34" charset="0"/>
              </a:rPr>
              <a:t>.</a:t>
            </a:r>
            <a:endParaRPr lang="en-AU" sz="4000" b="0" dirty="0">
              <a:latin typeface="Stag Sans Bold" pitchFamily="34" charset="0"/>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Tree>
    <p:extLst>
      <p:ext uri="{BB962C8B-B14F-4D97-AF65-F5344CB8AC3E}">
        <p14:creationId xmlns:p14="http://schemas.microsoft.com/office/powerpoint/2010/main" val="24144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404"/>
                                        </p:tgtEl>
                                        <p:attrNameLst>
                                          <p:attrName>style.visibility</p:attrName>
                                        </p:attrNameLst>
                                      </p:cBhvr>
                                      <p:to>
                                        <p:strVal val="visible"/>
                                      </p:to>
                                    </p:set>
                                    <p:animEffect transition="in" filter="fade">
                                      <p:cBhvr>
                                        <p:cTn id="18" dur="500"/>
                                        <p:tgtEl>
                                          <p:spTgt spid="1024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405"/>
                                        </p:tgtEl>
                                        <p:attrNameLst>
                                          <p:attrName>style.visibility</p:attrName>
                                        </p:attrNameLst>
                                      </p:cBhvr>
                                      <p:to>
                                        <p:strVal val="visible"/>
                                      </p:to>
                                    </p:set>
                                    <p:animEffect transition="in" filter="fade">
                                      <p:cBhvr>
                                        <p:cTn id="23" dur="500"/>
                                        <p:tgtEl>
                                          <p:spTgt spid="10240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2406"/>
                                        </p:tgtEl>
                                        <p:attrNameLst>
                                          <p:attrName>style.visibility</p:attrName>
                                        </p:attrNameLst>
                                      </p:cBhvr>
                                      <p:to>
                                        <p:strVal val="visible"/>
                                      </p:to>
                                    </p:set>
                                    <p:animEffect transition="in" filter="fade">
                                      <p:cBhvr>
                                        <p:cTn id="28" dur="500"/>
                                        <p:tgtEl>
                                          <p:spTgt spid="10240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2408"/>
                                        </p:tgtEl>
                                        <p:attrNameLst>
                                          <p:attrName>style.visibility</p:attrName>
                                        </p:attrNameLst>
                                      </p:cBhvr>
                                      <p:to>
                                        <p:strVal val="visible"/>
                                      </p:to>
                                    </p:set>
                                    <p:animEffect transition="in" filter="fade">
                                      <p:cBhvr>
                                        <p:cTn id="33" dur="500"/>
                                        <p:tgtEl>
                                          <p:spTgt spid="10240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2409"/>
                                        </p:tgtEl>
                                        <p:attrNameLst>
                                          <p:attrName>style.visibility</p:attrName>
                                        </p:attrNameLst>
                                      </p:cBhvr>
                                      <p:to>
                                        <p:strVal val="visible"/>
                                      </p:to>
                                    </p:set>
                                    <p:animEffect transition="in" filter="fade">
                                      <p:cBhvr>
                                        <p:cTn id="38" dur="500"/>
                                        <p:tgtEl>
                                          <p:spTgt spid="10240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2407"/>
                                        </p:tgtEl>
                                        <p:attrNameLst>
                                          <p:attrName>style.visibility</p:attrName>
                                        </p:attrNameLst>
                                      </p:cBhvr>
                                      <p:to>
                                        <p:strVal val="visible"/>
                                      </p:to>
                                    </p:set>
                                    <p:animEffect transition="in" filter="fade">
                                      <p:cBhvr>
                                        <p:cTn id="43"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5" grpId="0"/>
      <p:bldP spid="102406" grpId="0"/>
      <p:bldP spid="102407" grpId="0"/>
      <p:bldP spid="102408" grpId="0"/>
      <p:bldP spid="102409" grpId="0"/>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5" y="6228903"/>
            <a:ext cx="1042698" cy="1080120"/>
          </a:xfrm>
          <a:prstGeom prst="rect">
            <a:avLst/>
          </a:prstGeom>
        </p:spPr>
      </p:pic>
      <p:sp>
        <p:nvSpPr>
          <p:cNvPr id="15" name="Title 3"/>
          <p:cNvSpPr>
            <a:spLocks noGrp="1"/>
          </p:cNvSpPr>
          <p:nvPr>
            <p:ph type="title"/>
          </p:nvPr>
        </p:nvSpPr>
        <p:spPr>
          <a:xfrm rot="21441139">
            <a:off x="-187570" y="699405"/>
            <a:ext cx="8202963" cy="637592"/>
          </a:xfrm>
          <a:solidFill>
            <a:schemeClr val="tx2"/>
          </a:solidFill>
        </p:spPr>
        <p:txBody>
          <a:bodyPr anchor="ctr" anchorCtr="0"/>
          <a:lstStyle/>
          <a:p>
            <a:pPr algn="r"/>
            <a:r>
              <a:rPr lang="en-AU" sz="4000" b="0" dirty="0" smtClean="0">
                <a:solidFill>
                  <a:schemeClr val="bg1"/>
                </a:solidFill>
                <a:latin typeface="Stag Sans Bold" pitchFamily="34" charset="0"/>
              </a:rPr>
              <a:t>Practical driving assessment</a:t>
            </a:r>
            <a:r>
              <a:rPr lang="en-AU" sz="4000" b="0" dirty="0" smtClean="0">
                <a:latin typeface="Stag Sans Bold" pitchFamily="34" charset="0"/>
              </a:rPr>
              <a:t>.</a:t>
            </a:r>
            <a:endParaRPr lang="en-AU" sz="4000" b="0" dirty="0">
              <a:latin typeface="Stag Sans Bold" pitchFamily="34" charset="0"/>
            </a:endParaRPr>
          </a:p>
        </p:txBody>
      </p:sp>
      <p:pic>
        <p:nvPicPr>
          <p:cNvPr id="5" name="Picture 7"/>
          <p:cNvPicPr>
            <a:picLocks noChangeAspect="1" noChangeArrowheads="1"/>
          </p:cNvPicPr>
          <p:nvPr/>
        </p:nvPicPr>
        <p:blipFill>
          <a:blip r:embed="rId4" cstate="print"/>
          <a:srcRect l="10356" t="8804" r="27934" b="37949"/>
          <a:stretch>
            <a:fillRect/>
          </a:stretch>
        </p:blipFill>
        <p:spPr bwMode="auto">
          <a:xfrm>
            <a:off x="780386" y="1764407"/>
            <a:ext cx="8022698" cy="4896544"/>
          </a:xfrm>
          <a:prstGeom prst="rect">
            <a:avLst/>
          </a:prstGeom>
          <a:noFill/>
          <a:ln w="9525">
            <a:noFill/>
            <a:miter lim="800000"/>
            <a:headEnd/>
            <a:tailEnd/>
          </a:ln>
          <a:effectLst/>
        </p:spPr>
      </p:pic>
    </p:spTree>
    <p:extLst>
      <p:ext uri="{BB962C8B-B14F-4D97-AF65-F5344CB8AC3E}">
        <p14:creationId xmlns:p14="http://schemas.microsoft.com/office/powerpoint/2010/main" val="530816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RAC">
  <a:themeElements>
    <a:clrScheme name="Custom 24">
      <a:dk1>
        <a:srgbClr val="000000"/>
      </a:dk1>
      <a:lt1>
        <a:srgbClr val="FFFFFF"/>
      </a:lt1>
      <a:dk2>
        <a:srgbClr val="425563"/>
      </a:dk2>
      <a:lt2>
        <a:srgbClr val="768692"/>
      </a:lt2>
      <a:accent1>
        <a:srgbClr val="ED8B00"/>
      </a:accent1>
      <a:accent2>
        <a:srgbClr val="F2A900"/>
      </a:accent2>
      <a:accent3>
        <a:srgbClr val="FBDD40"/>
      </a:accent3>
      <a:accent4>
        <a:srgbClr val="425563"/>
      </a:accent4>
      <a:accent5>
        <a:srgbClr val="768692"/>
      </a:accent5>
      <a:accent6>
        <a:srgbClr val="A4BCC2"/>
      </a:accent6>
      <a:hlink>
        <a:srgbClr val="425563"/>
      </a:hlink>
      <a:folHlink>
        <a:srgbClr val="ED8B00"/>
      </a:folHlink>
    </a:clrScheme>
    <a:fontScheme name="RA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Master_RAC">
  <a:themeElements>
    <a:clrScheme name="Custom 24">
      <a:dk1>
        <a:srgbClr val="000000"/>
      </a:dk1>
      <a:lt1>
        <a:srgbClr val="FFFFFF"/>
      </a:lt1>
      <a:dk2>
        <a:srgbClr val="425563"/>
      </a:dk2>
      <a:lt2>
        <a:srgbClr val="768692"/>
      </a:lt2>
      <a:accent1>
        <a:srgbClr val="ED8B00"/>
      </a:accent1>
      <a:accent2>
        <a:srgbClr val="F2A900"/>
      </a:accent2>
      <a:accent3>
        <a:srgbClr val="FBDD40"/>
      </a:accent3>
      <a:accent4>
        <a:srgbClr val="425563"/>
      </a:accent4>
      <a:accent5>
        <a:srgbClr val="768692"/>
      </a:accent5>
      <a:accent6>
        <a:srgbClr val="A4BCC2"/>
      </a:accent6>
      <a:hlink>
        <a:srgbClr val="425563"/>
      </a:hlink>
      <a:folHlink>
        <a:srgbClr val="ED8B00"/>
      </a:folHlink>
    </a:clrScheme>
    <a:fontScheme name="RA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RAC" insertBeforeMso="TabHome" keytip="Q">
        <group idMso="GroupSlides"/>
        <group id="Group1" label="Change Bullet Styles">
          <button idMso="IndentDecrease" visible="true" label="Decrease List Level" size="large"/>
          <button idMso="IndentIncrease" visible="true" label="Increase List Level" size="large"/>
        </group>
        <group id="Group4" label=" ">
          <gallery idMso="FontColorPicker"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docProps/app.xml><?xml version="1.0" encoding="utf-8"?>
<Properties xmlns="http://schemas.openxmlformats.org/officeDocument/2006/extended-properties" xmlns:vt="http://schemas.openxmlformats.org/officeDocument/2006/docPropsVTypes">
  <Template>Master_RAC</Template>
  <TotalTime>2429</TotalTime>
  <Words>4877</Words>
  <Application>Microsoft Office PowerPoint</Application>
  <PresentationFormat>Custom</PresentationFormat>
  <Paragraphs>693</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Master_RAC</vt:lpstr>
      <vt:lpstr>1_Master_RAC</vt:lpstr>
      <vt:lpstr>Taking the wheel</vt:lpstr>
      <vt:lpstr>Instructions.</vt:lpstr>
      <vt:lpstr>What we’re looking at today .</vt:lpstr>
      <vt:lpstr>PowerPoint Presentation</vt:lpstr>
      <vt:lpstr>PowerPoint Presentation</vt:lpstr>
      <vt:lpstr>Points to remember.</vt:lpstr>
      <vt:lpstr>The log book.</vt:lpstr>
      <vt:lpstr>PowerPoint Presentation</vt:lpstr>
      <vt:lpstr>Practical driving assessment.</vt:lpstr>
      <vt:lpstr>Left something behind.</vt:lpstr>
      <vt:lpstr>Stop for shopping.</vt:lpstr>
      <vt:lpstr>PowerPoint Presentation</vt:lpstr>
      <vt:lpstr>PowerPoint Presentation</vt:lpstr>
      <vt:lpstr>Question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Coping with a fail.</vt:lpstr>
      <vt:lpstr>PowerPoint Presentation</vt:lpstr>
      <vt:lpstr>PowerPoint Presentation</vt:lpstr>
      <vt:lpstr>PowerPoint Presentation</vt:lpstr>
      <vt:lpstr>PowerPoint Presentation</vt:lpstr>
      <vt:lpstr>PowerPoint Presentation</vt:lpstr>
      <vt:lpstr>PowerPoint Presentation</vt:lpstr>
      <vt:lpstr>In summary.</vt:lpstr>
    </vt:vector>
  </TitlesOfParts>
  <Company>Royal Automobile Club of Western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Seat Driver</dc:title>
  <dc:creator>James, Aimee;"Miller, Paula"</dc:creator>
  <cp:lastModifiedBy>Lilleyman, Nikki</cp:lastModifiedBy>
  <cp:revision>229</cp:revision>
  <cp:lastPrinted>2013-12-09T04:13:07Z</cp:lastPrinted>
  <dcterms:created xsi:type="dcterms:W3CDTF">2013-08-29T01:10:00Z</dcterms:created>
  <dcterms:modified xsi:type="dcterms:W3CDTF">2017-12-19T04:25:20Z</dcterms:modified>
  <cp:category>Master 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dDocName">
    <vt:lpwstr>RACSTG062425</vt:lpwstr>
  </property>
  <property fmtid="{D5CDD505-2E9C-101B-9397-08002B2CF9AE}" pid="3" name="DISProperties">
    <vt:lpwstr>DISdDocName,DIScgiUrl,DISdUser,DISdID,DISidcName,DISTaskPaneUrl</vt:lpwstr>
  </property>
  <property fmtid="{D5CDD505-2E9C-101B-9397-08002B2CF9AE}" pid="4" name="DIScgiUrl">
    <vt:lpwstr>http://localhost:16200/cs/idcplg</vt:lpwstr>
  </property>
  <property fmtid="{D5CDD505-2E9C-101B-9397-08002B2CF9AE}" pid="5" name="DISdUser">
    <vt:lpwstr>anonymous</vt:lpwstr>
  </property>
  <property fmtid="{D5CDD505-2E9C-101B-9397-08002B2CF9AE}" pid="6" name="DISdID">
    <vt:lpwstr>87828</vt:lpwstr>
  </property>
  <property fmtid="{D5CDD505-2E9C-101B-9397-08002B2CF9AE}" pid="7" name="DISidcName">
    <vt:lpwstr>dcvowcappp001raccomau16200</vt:lpwstr>
  </property>
  <property fmtid="{D5CDD505-2E9C-101B-9397-08002B2CF9AE}" pid="8" name="DISTaskPaneUrl">
    <vt:lpwstr>http://localhost:16200/cs/idcplg?IdcService=DESKTOP_DOC_INFO&amp;dDocName=RACSTG062425&amp;dID=87828&amp;ClientControlled=DocMan,taskpane&amp;coreContentOnly=1</vt:lpwstr>
  </property>
</Properties>
</file>